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1" d="100"/>
          <a:sy n="71" d="100"/>
        </p:scale>
        <p:origin x="3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9D730-DE95-487F-97E9-7E07BEB31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033B3E-00DD-4FCE-BBF4-968438971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3BC45-DAB3-4FF0-BC16-7F65AB583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D227F-285F-4B04-A5D3-A3FE731B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C2444-678C-4E36-B6AA-6F1E48254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0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2C4AB-59FC-4388-936D-99161E835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BD00C-0FD9-440F-BEC6-795AD0A11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C6CE6-8934-41E5-82C6-D5BF2504F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ADCEB-7981-4B3A-B613-57E821F2E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0D363-453B-45CB-B784-C5C2DD9C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6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CA57C3-F2BD-46B1-9714-1565EC9EB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456756-88C6-4B81-B10B-076A59CBC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D1D68-7F79-48C9-9048-2AD1DE961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94651-F043-4FC2-A588-F305BFFC0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74A8F-69F2-45AB-A3AF-675C32D11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57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0B022-62DA-4B9B-8028-532EBC366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AC955-3C23-4500-BA5B-FE1A00053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7CCE7-01C6-436E-8ACB-AE99A250B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015C4-12C4-4A77-8E22-7C9456E49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A5565-603D-4A30-BE82-4562A682E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78E12-EAD0-4F82-823D-15E0DED8F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1799F-3DF7-4332-AFEC-F03AEC752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A3990-177F-4F41-8D47-1493BE4F6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D131D-C0B2-4AB3-95AC-61CF5BDC1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ADEE6-7113-45FC-8A93-A82F8C68A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8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27B4A-0ABF-42E0-ADB2-9F72AC64D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38CE7-B0E5-47DE-9FCB-E1AF4BD600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32DFB0-C6A6-4077-BFAC-CDB149733D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640A5-F12E-4CD0-AEA6-6D451D256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BA2F2C-F25B-461E-963C-8BEFBB456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DE3D1-D62D-4C4D-A6A8-55FE9BCE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7E695-5868-4792-84ED-AF17FA3D1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1F56A-1D23-4B1D-B814-8E91F7522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CDFD4F-6BB7-42BB-B6E4-B9991D936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93E2D8-BD5F-4BD9-9F3C-B2E33B8069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7B24C0-4E8D-48C1-97EA-86AD41DCFE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B4396A-7B5C-4D6B-A6DC-D1111764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73AA29-4698-425C-B68F-9794AE2A4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F4705C-B6B6-48B0-BBE4-7147E122D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2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DEECC-D455-4F93-A6F2-0BA8E7D1E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1B40CF-22B1-483D-BCC2-AABC6C89D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D782EB-3EA1-4CFA-BA5B-6E68A80E2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B2D3A-3A96-4368-B15D-BD4E6EE1A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63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8C9316-93A8-45B0-811D-1C67A03D5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37ACCB-2AF5-4575-A4A2-06A086E33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374B53-D97E-419B-A86A-00ADC7600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310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3A74C-A8B2-479A-B203-F269145EE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E4A41-6045-4A62-8397-C420A9DC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99C813-A58D-4AFB-880E-3E9DB30AE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9BD4BE-6A26-4899-A7BA-7A2F2CCDC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C14B04-13C8-4FB0-AF68-0FB278A38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61BA8-615F-4A05-85BA-3181B6CA0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76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2AB4-824B-4C65-9DE1-95F39085C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8CB567-B290-47C0-A6D9-3F28B2674C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16F143-6F45-4CF2-9527-18D25B577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1396D0-A2A6-4363-8F0E-126D95C70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7369E5-0144-435E-B0DB-525066F6A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E9272-F75F-4BE2-B0C3-E2C0C5A2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485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5B57C6-F619-495D-9707-1637AF843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7D3D7-6204-476B-BDD4-E184E2810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BE0D7-4AFC-4BC8-990A-141D3FEF51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52CBD-701B-43B0-B3B0-1F9E154D00CF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E294F-2390-40E0-8329-859B5D7633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B076D-D763-4EEA-BCFF-3A6A244A1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A585D-4A77-4E58-AC56-57B065045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72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D02A1-114B-44DC-9C96-EF1107B487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516D86-5CF4-4063-A4FF-C803EEDD28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900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">
            <a:extLst>
              <a:ext uri="{FF2B5EF4-FFF2-40B4-BE49-F238E27FC236}">
                <a16:creationId xmlns:a16="http://schemas.microsoft.com/office/drawing/2014/main" id="{9A0BB1E0-785C-47D3-AC02-9A7F5DCF85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2519362"/>
            <a:ext cx="10744200" cy="18192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9BEFCD9-490B-4E8F-A0BC-79A3B2F29FBE}"/>
              </a:ext>
            </a:extLst>
          </p:cNvPr>
          <p:cNvSpPr txBox="1"/>
          <p:nvPr/>
        </p:nvSpPr>
        <p:spPr>
          <a:xfrm>
            <a:off x="1205343" y="1392373"/>
            <a:ext cx="7533707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9900" dirty="0">
                <a:solidFill>
                  <a:schemeClr val="bg1"/>
                </a:solidFill>
                <a:latin typeface="Gabriola" panose="04040605051002020D02" pitchFamily="82" charset="0"/>
              </a:rPr>
              <a:t>mooc.ca</a:t>
            </a:r>
            <a:endParaRPr lang="en-US" sz="19900" dirty="0">
              <a:solidFill>
                <a:schemeClr val="bg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49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AC1D11-576A-4E03-BC30-A12FE1F7E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943" y="247206"/>
            <a:ext cx="6192114" cy="63635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991950B-F3AC-4385-B3AE-4AC465A1AC33}"/>
              </a:ext>
            </a:extLst>
          </p:cNvPr>
          <p:cNvSpPr txBox="1"/>
          <p:nvPr/>
        </p:nvSpPr>
        <p:spPr>
          <a:xfrm>
            <a:off x="3665910" y="1891136"/>
            <a:ext cx="75337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3800" dirty="0">
                <a:solidFill>
                  <a:schemeClr val="bg1"/>
                </a:solidFill>
                <a:latin typeface="Gabriola" panose="04040605051002020D02" pitchFamily="82" charset="0"/>
              </a:rPr>
              <a:t>mooc.ca</a:t>
            </a:r>
            <a:endParaRPr lang="en-US" sz="13800" dirty="0">
              <a:solidFill>
                <a:schemeClr val="bg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542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23364F6-E348-4DA5-976A-5A861EBE8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340" y="5353396"/>
            <a:ext cx="1377522" cy="13108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76B8B8-E02F-4DF4-BBC8-A95959299BE2}"/>
              </a:ext>
            </a:extLst>
          </p:cNvPr>
          <p:cNvSpPr txBox="1"/>
          <p:nvPr/>
        </p:nvSpPr>
        <p:spPr>
          <a:xfrm>
            <a:off x="2543695" y="5569527"/>
            <a:ext cx="8595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000" dirty="0"/>
              <a:t>Stephen Follows Instructions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51991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14206</TotalTime>
  <Words>9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Gabriola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Downes</dc:creator>
  <cp:lastModifiedBy>Stephen Downes</cp:lastModifiedBy>
  <cp:revision>3</cp:revision>
  <dcterms:created xsi:type="dcterms:W3CDTF">2022-02-07T21:32:54Z</dcterms:created>
  <dcterms:modified xsi:type="dcterms:W3CDTF">2022-03-25T15:13:53Z</dcterms:modified>
</cp:coreProperties>
</file>