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5" autoAdjust="0"/>
    <p:restoredTop sz="94660"/>
  </p:normalViewPr>
  <p:slideViewPr>
    <p:cSldViewPr snapToGrid="0">
      <p:cViewPr varScale="1">
        <p:scale>
          <a:sx n="81" d="100"/>
          <a:sy n="81" d="100"/>
        </p:scale>
        <p:origin x="4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79D2F-4BFD-3BAA-47EC-DCD5E7FDE7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336F98-93C2-7DF1-A58E-21E38E62BC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2FE165-6170-08A8-7732-9AB123292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1D3A-43AA-4BEA-BEA0-418D81F9204D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81A65-92E2-F918-DA27-6D849C1E2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335DD2-BF5A-E15B-1A21-4B8F4FF78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24CD-0C75-4E2A-B213-B27605E02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639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75B3F-EDC4-DF9C-31EB-F56D759A73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EF58C7-DDF6-ADA0-DB05-C4BAD940EC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4E6FB5-14C6-D9EB-82CE-DB514D306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1D3A-43AA-4BEA-BEA0-418D81F9204D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01ABAF-C0F8-58B0-A204-54F0282D7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1CEE2A-CE64-2AB9-DBE0-F2C7C93C5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24CD-0C75-4E2A-B213-B27605E02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617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98CF68-995E-139F-9128-9C7F4A35E0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53779E-E512-F1AD-D9D6-FA43680A2E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0FFE8-8C42-A5C9-3039-C53E0EB48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1D3A-43AA-4BEA-BEA0-418D81F9204D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5BB52-414F-4883-559B-6F957BB38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030E2-2611-E780-A0C4-87CFB5284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24CD-0C75-4E2A-B213-B27605E02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72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9C29F-45BD-31E6-0450-499011D34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630FE3-3FC3-A2EA-FDF7-C64882180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A5DFDD-BF5B-C36D-2010-0E97D9345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1D3A-43AA-4BEA-BEA0-418D81F9204D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FD218D-3421-E907-23EE-7B491A1F2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E833E-792C-7088-BFF3-2F09CFEF7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24CD-0C75-4E2A-B213-B27605E02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2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C179B-4FFD-225E-2BF6-02F753169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5365B8-ACF9-81CA-25D4-720F211277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92860-30F5-47EB-43C8-95B1C96FD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1D3A-43AA-4BEA-BEA0-418D81F9204D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90501E-9418-939E-A561-1831096E0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3AC4E-0535-25A2-4639-CE9D63997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24CD-0C75-4E2A-B213-B27605E02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646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989CB-ED4E-E600-8F0C-7CB32E702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FAFBC5-195C-E1EB-FED6-D7603023A4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F40830-CB9F-F5FE-05F2-89734769A4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CA925B-276E-133B-4227-379B6C7FD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1D3A-43AA-4BEA-BEA0-418D81F9204D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1076D-5116-3A2C-D2BC-7427F09DA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C71D65-2CD3-1985-C719-3732A94C9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24CD-0C75-4E2A-B213-B27605E02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81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CEE2E-9F2F-66F0-DACD-E7B003E72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86E6D-587C-6191-8B15-7124D8B01C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FE6A4D-5E47-51E0-A49F-D3DC628588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E589D2-D730-15A4-6805-898747799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9DBA99-13B5-181C-A441-AACD96519C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86DBDB-53E6-B299-602F-E0FCDAFCC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1D3A-43AA-4BEA-BEA0-418D81F9204D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62DE29-8640-A85E-2578-58820A94E8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8965B0-9E23-81AF-4BA0-CF4EBC7952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24CD-0C75-4E2A-B213-B27605E02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904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ADA5E-F2CA-F1A4-4D06-55406DDFD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E015B3-0A11-2145-418C-5ED2B8FAD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1D3A-43AA-4BEA-BEA0-418D81F9204D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FDC046C-20E0-9D28-2D85-67AC27581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23E9D3-F4F0-0D9B-FAD7-88636ADAC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24CD-0C75-4E2A-B213-B27605E02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354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48878E-DCFA-DE04-4464-E37D85D23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1D3A-43AA-4BEA-BEA0-418D81F9204D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672FAF-238C-F978-EB3A-815FB7522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C46681-780A-4415-F16D-2691FE7BF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24CD-0C75-4E2A-B213-B27605E02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541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80C15-573A-45E5-1163-E7FE6A2E8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96E15-7173-A123-973A-74A94B4111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E198771-1F3E-9313-CBD5-6940D01D2A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68546E-80C8-1A7F-DDD6-100E5103E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1D3A-43AA-4BEA-BEA0-418D81F9204D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0EF7E3B-EC98-1CD9-8D66-A1DEBBE64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87A75C-703F-3FC6-4A08-EDA41155E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24CD-0C75-4E2A-B213-B27605E02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942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2DCD3-3479-4F91-AC0A-A1BAAEA2A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88976F5-C7E4-4503-5CD4-66ED58983A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228BA9-3C30-CDE4-D3B8-2530B9DF63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B7FFE1-1A6A-4F6C-4F1B-C2DF2D656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91D3A-43AA-4BEA-BEA0-418D81F9204D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8979EE-5CEE-1AF7-8679-75B0E42250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871C72-89B0-26B7-CEBE-15BD3BE7C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224CD-0C75-4E2A-B213-B27605E02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845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BB8FD6-2684-AC71-3788-5295E5416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B8B3DC-D4DD-C9CA-F841-46F66F14E2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542CC-57B6-0D41-6F5B-13C5A432A0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91D3A-43AA-4BEA-BEA0-418D81F9204D}" type="datetimeFigureOut">
              <a:rPr lang="en-US" smtClean="0"/>
              <a:t>10/14/2022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D4A2A-8C3A-5FF9-EE4D-8BE3A6F60A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8D467E-96A4-2785-8AB8-44AF46005E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224CD-0C75-4E2A-B213-B27605E02F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911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4E3576-7E8A-5417-8D8F-6C4121D261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54D7A6-7789-E54F-31DD-4B9A3B950F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25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49585D3-B0BF-2C1F-03F1-FB8D96F6C25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6989" y="3601191"/>
            <a:ext cx="949272" cy="97674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DCD73D7-ECF3-E880-4C98-D521458876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58989" y="3166259"/>
            <a:ext cx="2280879" cy="203068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F29A474D-EA23-CD9D-2E21-6389E63C9F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28839" y="3123209"/>
            <a:ext cx="2280879" cy="20306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9470A1E-7F90-C09E-B803-5D90A81FB84F}"/>
              </a:ext>
            </a:extLst>
          </p:cNvPr>
          <p:cNvSpPr txBox="1"/>
          <p:nvPr/>
        </p:nvSpPr>
        <p:spPr>
          <a:xfrm>
            <a:off x="4044959" y="1413947"/>
            <a:ext cx="4137140" cy="95410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CA" sz="2800" dirty="0">
                <a:solidFill>
                  <a:schemeClr val="accent1">
                    <a:lumMod val="75000"/>
                  </a:schemeClr>
                </a:solidFill>
              </a:rPr>
              <a:t>You have imagined the Fediverse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366299B-A1F4-9544-9617-9A592FE73B72}"/>
              </a:ext>
            </a:extLst>
          </p:cNvPr>
          <p:cNvSpPr/>
          <p:nvPr/>
        </p:nvSpPr>
        <p:spPr>
          <a:xfrm>
            <a:off x="4044958" y="2933205"/>
            <a:ext cx="2557723" cy="23127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74E1B83-C0E5-A22F-3E01-365BEA2C7F7B}"/>
              </a:ext>
            </a:extLst>
          </p:cNvPr>
          <p:cNvSpPr/>
          <p:nvPr/>
        </p:nvSpPr>
        <p:spPr>
          <a:xfrm>
            <a:off x="7320568" y="2933205"/>
            <a:ext cx="2557723" cy="231271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noFill/>
            </a:endParaRPr>
          </a:p>
        </p:txBody>
      </p:sp>
      <p:pic>
        <p:nvPicPr>
          <p:cNvPr id="28" name="Picture 27" descr="Logo&#10;&#10;Description automatically generated">
            <a:extLst>
              <a:ext uri="{FF2B5EF4-FFF2-40B4-BE49-F238E27FC236}">
                <a16:creationId xmlns:a16="http://schemas.microsoft.com/office/drawing/2014/main" id="{CE9DD6BC-873F-EE21-5F18-1F1C86CAD4F4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105" y="3337365"/>
            <a:ext cx="1443990" cy="1550484"/>
          </a:xfrm>
          <a:prstGeom prst="rect">
            <a:avLst/>
          </a:prstGeom>
        </p:spPr>
      </p:pic>
      <p:pic>
        <p:nvPicPr>
          <p:cNvPr id="29" name="Picture 28" descr="Logo&#10;&#10;Description automatically generated">
            <a:extLst>
              <a:ext uri="{FF2B5EF4-FFF2-40B4-BE49-F238E27FC236}">
                <a16:creationId xmlns:a16="http://schemas.microsoft.com/office/drawing/2014/main" id="{033B9356-7F19-8E33-B769-3DF1ACA888EC}"/>
              </a:ext>
            </a:extLst>
          </p:cNvPr>
          <p:cNvPicPr>
            <a:picLocks noChangeAspect="1"/>
          </p:cNvPicPr>
          <p:nvPr/>
        </p:nvPicPr>
        <p:blipFill>
          <a:blip r:embed="rId4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0945" y="3337365"/>
            <a:ext cx="1443990" cy="1550484"/>
          </a:xfrm>
          <a:prstGeom prst="rect">
            <a:avLst/>
          </a:prstGeom>
        </p:spPr>
      </p:pic>
      <p:sp>
        <p:nvSpPr>
          <p:cNvPr id="32" name="Speech Bubble: Rectangle with Corners Rounded 31">
            <a:extLst>
              <a:ext uri="{FF2B5EF4-FFF2-40B4-BE49-F238E27FC236}">
                <a16:creationId xmlns:a16="http://schemas.microsoft.com/office/drawing/2014/main" id="{587E31C8-5C40-9FD5-C714-37C650EB039B}"/>
              </a:ext>
            </a:extLst>
          </p:cNvPr>
          <p:cNvSpPr/>
          <p:nvPr/>
        </p:nvSpPr>
        <p:spPr>
          <a:xfrm>
            <a:off x="2719449" y="2838203"/>
            <a:ext cx="1232546" cy="499162"/>
          </a:xfrm>
          <a:prstGeom prst="wedgeRoundRectCallout">
            <a:avLst>
              <a:gd name="adj1" fmla="val 60099"/>
              <a:gd name="adj2" fmla="val 102944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chemeClr val="accent1">
                    <a:lumMod val="75000"/>
                  </a:schemeClr>
                </a:solidFill>
              </a:rPr>
              <a:t>Instance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3" name="Speech Bubble: Rectangle with Corners Rounded 32">
            <a:extLst>
              <a:ext uri="{FF2B5EF4-FFF2-40B4-BE49-F238E27FC236}">
                <a16:creationId xmlns:a16="http://schemas.microsoft.com/office/drawing/2014/main" id="{D5CA5911-F048-333B-4213-AB0A9DC3A3EA}"/>
              </a:ext>
            </a:extLst>
          </p:cNvPr>
          <p:cNvSpPr/>
          <p:nvPr/>
        </p:nvSpPr>
        <p:spPr>
          <a:xfrm>
            <a:off x="9593282" y="2118473"/>
            <a:ext cx="1232546" cy="499162"/>
          </a:xfrm>
          <a:prstGeom prst="wedgeRoundRectCallout">
            <a:avLst>
              <a:gd name="adj1" fmla="val -60336"/>
              <a:gd name="adj2" fmla="val 152904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chemeClr val="accent1">
                    <a:lumMod val="75000"/>
                  </a:schemeClr>
                </a:solidFill>
              </a:rPr>
              <a:t>Instance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4" name="Speech Bubble: Rectangle with Corners Rounded 33">
            <a:extLst>
              <a:ext uri="{FF2B5EF4-FFF2-40B4-BE49-F238E27FC236}">
                <a16:creationId xmlns:a16="http://schemas.microsoft.com/office/drawing/2014/main" id="{A234CD50-7DBE-5AD8-B4FC-3D78E96C0CEC}"/>
              </a:ext>
            </a:extLst>
          </p:cNvPr>
          <p:cNvSpPr/>
          <p:nvPr/>
        </p:nvSpPr>
        <p:spPr>
          <a:xfrm>
            <a:off x="6297851" y="5239178"/>
            <a:ext cx="1232546" cy="499162"/>
          </a:xfrm>
          <a:prstGeom prst="wedgeRoundRectCallout">
            <a:avLst>
              <a:gd name="adj1" fmla="val 15779"/>
              <a:gd name="adj2" fmla="val -203954"/>
              <a:gd name="adj3" fmla="val 16667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schemeClr val="accent1">
                    <a:lumMod val="75000"/>
                  </a:schemeClr>
                </a:solidFill>
              </a:rPr>
              <a:t>Protocol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429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001CE94-BD29-F37D-ACC4-A62F2FAACE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3491" y="1695208"/>
            <a:ext cx="7636299" cy="4960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2054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AB53D177-6BE6-EF40-AD75-D3E6DFFB4B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3492" y="1752364"/>
            <a:ext cx="5317584" cy="5105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130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8093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4558</TotalTime>
  <Words>8</Words>
  <Application>Microsoft Office PowerPoint</Application>
  <PresentationFormat>Widescreen</PresentationFormat>
  <Paragraphs>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Stephen Downes</dc:creator>
  <cp:lastModifiedBy>Stephen Downes</cp:lastModifiedBy>
  <cp:revision>1</cp:revision>
  <dcterms:created xsi:type="dcterms:W3CDTF">2022-10-14T15:25:57Z</dcterms:created>
  <dcterms:modified xsi:type="dcterms:W3CDTF">2022-10-17T19:23:58Z</dcterms:modified>
</cp:coreProperties>
</file>