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114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25T20:58:08.261"/>
    </inkml:context>
    <inkml:brush xml:id="br0">
      <inkml:brushProperty name="width" value="0.5" units="cm"/>
      <inkml:brushProperty name="height" value="1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8128 1,'-3089'0,"1666"67,634-17,-1456-2,1772-49,466 1,0 1,-1-1,1 1,0 0,-1 1,1-1,0 1,0 1,0 0,-11 5,-1 4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25T20:58:11.496"/>
    </inkml:context>
    <inkml:brush xml:id="br0">
      <inkml:brushProperty name="width" value="0.5" units="cm"/>
      <inkml:brushProperty name="height" value="1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5228 27,'-5'-4,"-1"1,0 1,1-1,-1 1,0 0,0 0,-1 1,1 0,0 0,0 0,-1 1,1 0,-9 1,-7-2,-78-3,1 4,-170 23,-545 38,-5-60,456-4,-1219 2,1317 19,151-7,10-1,-176 7,200-16,-109 14,155-10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25T20:58:13.414"/>
    </inkml:context>
    <inkml:brush xml:id="br0">
      <inkml:brushProperty name="width" value="0.5" units="cm"/>
      <inkml:brushProperty name="height" value="1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4568 33,'-44'-17,"-10"9,-1 3,1 2,-83 7,65 3,-96 20,55-6,-1196 161,902-130,-344 20,1-33,709-37,-535 36,539-35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25T20:58:15.076"/>
    </inkml:context>
    <inkml:brush xml:id="br0">
      <inkml:brushProperty name="width" value="0.5" units="cm"/>
      <inkml:brushProperty name="height" value="1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6193 0,'-3395'0,"2698"38,8 50,614-77,-532 72,-5-50,547-34,13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25T20:58:16.583"/>
    </inkml:context>
    <inkml:brush xml:id="br0">
      <inkml:brushProperty name="width" value="0.5" units="cm"/>
      <inkml:brushProperty name="height" value="1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4633 1,'-16'1,"1"1,0 0,-17 5,-18 3,-524 38,-2-35,-48 3,1 44,319-7,-346 41,405-80,-321 35,484-39,-143-1,189-10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A49C0-B6B4-A305-3A59-D441E8B6EB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0B889D-0820-500D-53E4-70A2112E19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CEC298-8604-0C46-0BC5-639403147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D85E9-1DDF-40A7-BF90-97FD2F1DE35B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C1A24A-EFCB-9F59-C728-BB21CF7F5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1A95AA-2714-5883-5E8A-C72136E78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89FBD-F03B-42F8-A224-EFE08555F4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197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562E5-5E80-1A00-4B6C-03504C801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8CED82-146B-CC17-461D-30947E8243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B8FBC3-2EA0-9937-EB93-C54FB393D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D85E9-1DDF-40A7-BF90-97FD2F1DE35B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C46DB0-0740-6331-7AE3-0DF34E48A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B3964F-7ADE-6D96-C151-E7F6E2BBF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89FBD-F03B-42F8-A224-EFE08555F4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060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229E98-A360-9B34-1707-33BA8B4960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3D2D4E-33B1-1899-489F-C78FC671C9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A2F4BE-D957-4AA7-6BDA-D11CA5FB6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D85E9-1DDF-40A7-BF90-97FD2F1DE35B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073783-08E2-A886-09B0-F07164BCC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592A2E-1D57-4B70-2625-51D6B9C0A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89FBD-F03B-42F8-A224-EFE08555F4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855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AD35F-DB22-FDB6-9498-FBAB4BD04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EFBD91-84F2-C590-B451-1747E4CCCC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C3D2D0-4D0C-4A13-B446-C53BB7C9D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D85E9-1DDF-40A7-BF90-97FD2F1DE35B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7EA003-6195-16A2-D3E7-BB0804396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ADC35F-CC26-7487-A2E8-28E6B75DF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89FBD-F03B-42F8-A224-EFE08555F4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183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2BEF2-85CD-3AFF-6700-26004FBA26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0E2D40-71ED-B650-FB5C-0B85C5CB0C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834091-4DA1-2D01-7FF6-9B796BD1A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D85E9-1DDF-40A7-BF90-97FD2F1DE35B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341608-D896-A77D-7FF2-1D4ECB602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EEC0A8-3068-CD01-4838-F39C5E12C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89FBD-F03B-42F8-A224-EFE08555F4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076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030AB-5E63-050F-CAD9-8B51E61E7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9DDAC0-C2CF-7F54-1BFA-BCE9413090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BBDCC6-D392-935A-16C4-4BCF24EEF2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896B20-91E0-DE0C-2C9B-47E3D1D868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D85E9-1DDF-40A7-BF90-97FD2F1DE35B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0F1DF7-C588-1500-1F46-EE6A7E6EB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AF1133-90E6-0459-7A30-28DDA1669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89FBD-F03B-42F8-A224-EFE08555F4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285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65C17-FCF3-2FD5-19D7-9EE42531E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37037B-256A-294B-3EED-3CEB6D6149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9066D5-2803-52DB-2F31-1F9DC547BD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78D780-F43B-3FB2-919A-92D8468343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A46722-AAC1-6226-7393-24D60D9DEB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47663A-5297-2AF7-6F40-80686EAEB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D85E9-1DDF-40A7-BF90-97FD2F1DE35B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32EC0E6-6E23-890D-B8D8-15D0BB3BC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63CE77-17FA-9F93-86AF-905FF99C9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89FBD-F03B-42F8-A224-EFE08555F4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704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DC087D-94D3-AB32-2E71-5E6FEA169A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70545E-061F-21B8-821A-B2F23C926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D85E9-1DDF-40A7-BF90-97FD2F1DE35B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566A00-390F-A496-4893-C93FB03A3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33ECD0-6CC5-5213-93D7-D1362EB60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89FBD-F03B-42F8-A224-EFE08555F4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478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713298-5E8C-6F1A-F134-FE35DA306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D85E9-1DDF-40A7-BF90-97FD2F1DE35B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A143EB-C8A3-0416-E9A7-A18D20A0B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6F3C52-5330-B3A0-C637-04AD413B1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89FBD-F03B-42F8-A224-EFE08555F4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743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E2904-4D37-5014-C275-5C652DD86A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2072FB-150E-296D-3435-47B0DFFA84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1D33B2-E2A5-1FCB-C4F7-BC2A915343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5C6F44-7C94-E66A-3A98-EC80C6595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D85E9-1DDF-40A7-BF90-97FD2F1DE35B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3A1F52-F2F0-70F1-C0F3-703DDA566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738E11-2E56-11CB-40D4-8521A1E6F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89FBD-F03B-42F8-A224-EFE08555F4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682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FADC3-11B1-9BC8-444B-4A73944071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505EE0-C40F-FC94-9804-1179E3C187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A9C5A2-8215-62B1-DDC9-0423F4AF15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381734-7014-0A1D-531F-E74C8C620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D85E9-1DDF-40A7-BF90-97FD2F1DE35B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97C77F-A3E6-2FAE-420E-9595ECF5C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D2C832-3A62-9F80-EFB4-616ACA907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89FBD-F03B-42F8-A224-EFE08555F4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002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18C88F-57F7-85DE-30B4-15808C7F4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D4213C-2767-74DA-8695-19B807B78F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08B87C-3FF8-6A86-EC10-870F8B2E8C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D85E9-1DDF-40A7-BF90-97FD2F1DE35B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269683-E881-FE80-52D2-E01FAC0275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7404B7-B296-3AA3-6E66-1CE7B8C722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989FBD-F03B-42F8-A224-EFE08555F4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918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18" Type="http://schemas.openxmlformats.org/officeDocument/2006/relationships/customXml" Target="../ink/ink4.xml"/><Relationship Id="rId3" Type="http://schemas.openxmlformats.org/officeDocument/2006/relationships/image" Target="../media/image2.png"/><Relationship Id="rId21" Type="http://schemas.openxmlformats.org/officeDocument/2006/relationships/image" Target="../media/image15.png"/><Relationship Id="rId7" Type="http://schemas.openxmlformats.org/officeDocument/2006/relationships/image" Target="../media/image6.png"/><Relationship Id="rId12" Type="http://schemas.openxmlformats.org/officeDocument/2006/relationships/customXml" Target="../ink/ink1.xml"/><Relationship Id="rId17" Type="http://schemas.openxmlformats.org/officeDocument/2006/relationships/image" Target="../media/image13.png"/><Relationship Id="rId2" Type="http://schemas.openxmlformats.org/officeDocument/2006/relationships/image" Target="../media/image1.png"/><Relationship Id="rId16" Type="http://schemas.openxmlformats.org/officeDocument/2006/relationships/customXml" Target="../ink/ink3.xml"/><Relationship Id="rId20" Type="http://schemas.openxmlformats.org/officeDocument/2006/relationships/customXml" Target="../ink/ink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2.png"/><Relationship Id="rId10" Type="http://schemas.openxmlformats.org/officeDocument/2006/relationships/image" Target="../media/image9.png"/><Relationship Id="rId19" Type="http://schemas.openxmlformats.org/officeDocument/2006/relationships/image" Target="../media/image14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customXml" Target="../ink/ink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1EB9C5-4438-EC56-82F8-54D0569208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EB198E-2A0D-EA2B-7D85-6FD957F2052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788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42">
            <a:extLst>
              <a:ext uri="{FF2B5EF4-FFF2-40B4-BE49-F238E27FC236}">
                <a16:creationId xmlns:a16="http://schemas.microsoft.com/office/drawing/2014/main" id="{F377224A-AC8E-1CE2-35CE-9A874E5B3B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2904" y="587937"/>
            <a:ext cx="2457659" cy="263485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AACEE8B-B2B0-8BEE-8FD8-D817835ABE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3748" y="3398101"/>
            <a:ext cx="3244503" cy="200850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CE05438-59A7-6532-9A87-23D7C687BEC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5051" y="3420858"/>
            <a:ext cx="4228697" cy="134341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DA68B85-B4B1-9077-A934-5D7A943DA39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62988" y="3398101"/>
            <a:ext cx="3488297" cy="134341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8742CFC-F75B-3EB1-8E5A-C4ABE014836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20871" y="1592189"/>
            <a:ext cx="3641190" cy="80166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E356A684-FAA8-2027-5818-090059FCA69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20345" y="466690"/>
            <a:ext cx="2842643" cy="58622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5CBD518-E81A-B2E8-1914-7F0EFF8FBBB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596370" y="1099192"/>
            <a:ext cx="4243761" cy="1343413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E1C7C13-7A3B-1778-724E-FCBE9FAE2AE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7147" y="4853502"/>
            <a:ext cx="3244503" cy="183385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2F9826C1-7150-DF15-436F-8EF7CE4D485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210347" y="4795029"/>
            <a:ext cx="1975730" cy="1894536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D17DEEB5-5268-2112-14FA-8547BA18DE1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646557" y="5406603"/>
            <a:ext cx="2248214" cy="1228896"/>
          </a:xfrm>
          <a:prstGeom prst="rect">
            <a:avLst/>
          </a:prstGeom>
        </p:spPr>
      </p:pic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64EC6237-4180-2BA0-873F-44741B8FFB49}"/>
              </a:ext>
            </a:extLst>
          </p:cNvPr>
          <p:cNvCxnSpPr>
            <a:cxnSpLocks/>
          </p:cNvCxnSpPr>
          <p:nvPr/>
        </p:nvCxnSpPr>
        <p:spPr>
          <a:xfrm flipH="1" flipV="1">
            <a:off x="4619710" y="2337545"/>
            <a:ext cx="4104160" cy="7815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DB978CE5-58AB-5488-E742-7898E907F15C}"/>
              </a:ext>
            </a:extLst>
          </p:cNvPr>
          <p:cNvCxnSpPr>
            <a:cxnSpLocks/>
          </p:cNvCxnSpPr>
          <p:nvPr/>
        </p:nvCxnSpPr>
        <p:spPr>
          <a:xfrm flipH="1" flipV="1">
            <a:off x="3868144" y="2393850"/>
            <a:ext cx="2227855" cy="8144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8269A001-F789-C9B5-CA7B-252B2E3747F8}"/>
              </a:ext>
            </a:extLst>
          </p:cNvPr>
          <p:cNvCxnSpPr>
            <a:cxnSpLocks/>
          </p:cNvCxnSpPr>
          <p:nvPr/>
        </p:nvCxnSpPr>
        <p:spPr>
          <a:xfrm flipV="1">
            <a:off x="2085961" y="2393850"/>
            <a:ext cx="1331844" cy="8705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375EBB27-2EE5-46C1-2F76-1E49A96FA99E}"/>
              </a:ext>
            </a:extLst>
          </p:cNvPr>
          <p:cNvCxnSpPr>
            <a:cxnSpLocks/>
          </p:cNvCxnSpPr>
          <p:nvPr/>
        </p:nvCxnSpPr>
        <p:spPr>
          <a:xfrm flipV="1">
            <a:off x="3558209" y="1221134"/>
            <a:ext cx="1868556" cy="5303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>
            <a:extLst>
              <a:ext uri="{FF2B5EF4-FFF2-40B4-BE49-F238E27FC236}">
                <a16:creationId xmlns:a16="http://schemas.microsoft.com/office/drawing/2014/main" id="{637DE0BF-FC3A-BC32-8F1D-3E64C309E3DF}"/>
              </a:ext>
            </a:extLst>
          </p:cNvPr>
          <p:cNvSpPr/>
          <p:nvPr/>
        </p:nvSpPr>
        <p:spPr>
          <a:xfrm>
            <a:off x="11204024" y="695106"/>
            <a:ext cx="678183" cy="5253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D314C727-40E0-3ECD-3281-A5BC13196D4C}"/>
              </a:ext>
            </a:extLst>
          </p:cNvPr>
          <p:cNvSpPr/>
          <p:nvPr/>
        </p:nvSpPr>
        <p:spPr>
          <a:xfrm>
            <a:off x="5092481" y="1678657"/>
            <a:ext cx="678183" cy="5253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D44E3DD6-80F2-8EC6-B5B5-42DCE1437A12}"/>
              </a:ext>
            </a:extLst>
          </p:cNvPr>
          <p:cNvSpPr/>
          <p:nvPr/>
        </p:nvSpPr>
        <p:spPr>
          <a:xfrm>
            <a:off x="11441471" y="1245503"/>
            <a:ext cx="678183" cy="6628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47" name="Ink 46">
                <a:extLst>
                  <a:ext uri="{FF2B5EF4-FFF2-40B4-BE49-F238E27FC236}">
                    <a16:creationId xmlns:a16="http://schemas.microsoft.com/office/drawing/2014/main" id="{193AE205-AA2C-674A-B591-E71964660385}"/>
                  </a:ext>
                </a:extLst>
              </p14:cNvPr>
              <p14:cNvContentPartPr/>
              <p14:nvPr/>
            </p14:nvContentPartPr>
            <p14:xfrm>
              <a:off x="5263717" y="655873"/>
              <a:ext cx="2926440" cy="72000"/>
            </p14:xfrm>
          </p:contentPart>
        </mc:Choice>
        <mc:Fallback>
          <p:pic>
            <p:nvPicPr>
              <p:cNvPr id="47" name="Ink 46">
                <a:extLst>
                  <a:ext uri="{FF2B5EF4-FFF2-40B4-BE49-F238E27FC236}">
                    <a16:creationId xmlns:a16="http://schemas.microsoft.com/office/drawing/2014/main" id="{193AE205-AA2C-674A-B591-E71964660385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5173717" y="476233"/>
                <a:ext cx="3106080" cy="431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48" name="Ink 47">
                <a:extLst>
                  <a:ext uri="{FF2B5EF4-FFF2-40B4-BE49-F238E27FC236}">
                    <a16:creationId xmlns:a16="http://schemas.microsoft.com/office/drawing/2014/main" id="{E8A4B63D-724C-96DF-8247-F194D8EA88AF}"/>
                  </a:ext>
                </a:extLst>
              </p14:cNvPr>
              <p14:cNvContentPartPr/>
              <p14:nvPr/>
            </p14:nvContentPartPr>
            <p14:xfrm>
              <a:off x="1467517" y="1709953"/>
              <a:ext cx="1882080" cy="57240"/>
            </p14:xfrm>
          </p:contentPart>
        </mc:Choice>
        <mc:Fallback>
          <p:pic>
            <p:nvPicPr>
              <p:cNvPr id="48" name="Ink 47">
                <a:extLst>
                  <a:ext uri="{FF2B5EF4-FFF2-40B4-BE49-F238E27FC236}">
                    <a16:creationId xmlns:a16="http://schemas.microsoft.com/office/drawing/2014/main" id="{E8A4B63D-724C-96DF-8247-F194D8EA88AF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377877" y="1530313"/>
                <a:ext cx="2061720" cy="416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">
            <p14:nvContentPartPr>
              <p14:cNvPr id="49" name="Ink 48">
                <a:extLst>
                  <a:ext uri="{FF2B5EF4-FFF2-40B4-BE49-F238E27FC236}">
                    <a16:creationId xmlns:a16="http://schemas.microsoft.com/office/drawing/2014/main" id="{000C0E24-BD86-6DE1-DFC0-03A5BD75BD33}"/>
                  </a:ext>
                </a:extLst>
              </p14:cNvPr>
              <p14:cNvContentPartPr/>
              <p14:nvPr/>
            </p14:nvContentPartPr>
            <p14:xfrm>
              <a:off x="711157" y="3546673"/>
              <a:ext cx="1644840" cy="160920"/>
            </p14:xfrm>
          </p:contentPart>
        </mc:Choice>
        <mc:Fallback>
          <p:pic>
            <p:nvPicPr>
              <p:cNvPr id="49" name="Ink 48">
                <a:extLst>
                  <a:ext uri="{FF2B5EF4-FFF2-40B4-BE49-F238E27FC236}">
                    <a16:creationId xmlns:a16="http://schemas.microsoft.com/office/drawing/2014/main" id="{000C0E24-BD86-6DE1-DFC0-03A5BD75BD33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621157" y="3366673"/>
                <a:ext cx="1824480" cy="520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">
            <p14:nvContentPartPr>
              <p14:cNvPr id="50" name="Ink 49">
                <a:extLst>
                  <a:ext uri="{FF2B5EF4-FFF2-40B4-BE49-F238E27FC236}">
                    <a16:creationId xmlns:a16="http://schemas.microsoft.com/office/drawing/2014/main" id="{969CFC94-7BEF-4554-A0C0-080E4282A6E9}"/>
                  </a:ext>
                </a:extLst>
              </p14:cNvPr>
              <p14:cNvContentPartPr/>
              <p14:nvPr/>
            </p14:nvContentPartPr>
            <p14:xfrm>
              <a:off x="4857277" y="3488353"/>
              <a:ext cx="2229480" cy="91080"/>
            </p14:xfrm>
          </p:contentPart>
        </mc:Choice>
        <mc:Fallback>
          <p:pic>
            <p:nvPicPr>
              <p:cNvPr id="50" name="Ink 49">
                <a:extLst>
                  <a:ext uri="{FF2B5EF4-FFF2-40B4-BE49-F238E27FC236}">
                    <a16:creationId xmlns:a16="http://schemas.microsoft.com/office/drawing/2014/main" id="{969CFC94-7BEF-4554-A0C0-080E4282A6E9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4767637" y="3308353"/>
                <a:ext cx="2409120" cy="450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0">
            <p14:nvContentPartPr>
              <p14:cNvPr id="51" name="Ink 50">
                <a:extLst>
                  <a:ext uri="{FF2B5EF4-FFF2-40B4-BE49-F238E27FC236}">
                    <a16:creationId xmlns:a16="http://schemas.microsoft.com/office/drawing/2014/main" id="{D8D1847C-30FE-FD2C-740D-B50E86E515E2}"/>
                  </a:ext>
                </a:extLst>
              </p14:cNvPr>
              <p14:cNvContentPartPr/>
              <p14:nvPr/>
            </p14:nvContentPartPr>
            <p14:xfrm>
              <a:off x="8728357" y="3518233"/>
              <a:ext cx="1668240" cy="140040"/>
            </p14:xfrm>
          </p:contentPart>
        </mc:Choice>
        <mc:Fallback>
          <p:pic>
            <p:nvPicPr>
              <p:cNvPr id="51" name="Ink 50">
                <a:extLst>
                  <a:ext uri="{FF2B5EF4-FFF2-40B4-BE49-F238E27FC236}">
                    <a16:creationId xmlns:a16="http://schemas.microsoft.com/office/drawing/2014/main" id="{D8D1847C-30FE-FD2C-740D-B50E86E515E2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8638357" y="3338593"/>
                <a:ext cx="1847880" cy="499680"/>
              </a:xfrm>
              <a:prstGeom prst="rect">
                <a:avLst/>
              </a:prstGeom>
            </p:spPr>
          </p:pic>
        </mc:Fallback>
      </mc:AlternateContent>
      <p:sp>
        <p:nvSpPr>
          <p:cNvPr id="52" name="TextBox 51">
            <a:extLst>
              <a:ext uri="{FF2B5EF4-FFF2-40B4-BE49-F238E27FC236}">
                <a16:creationId xmlns:a16="http://schemas.microsoft.com/office/drawing/2014/main" id="{09694076-004F-CC68-16F1-711ABB292C9E}"/>
              </a:ext>
            </a:extLst>
          </p:cNvPr>
          <p:cNvSpPr txBox="1"/>
          <p:nvPr/>
        </p:nvSpPr>
        <p:spPr>
          <a:xfrm>
            <a:off x="11068878" y="6270063"/>
            <a:ext cx="111580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50" dirty="0"/>
              <a:t>S.Downes </a:t>
            </a:r>
          </a:p>
          <a:p>
            <a:r>
              <a:rPr lang="en-CA" sz="1050" dirty="0"/>
              <a:t>2022  CC-by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6363801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5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Stephen Downes</dc:creator>
  <cp:lastModifiedBy>Stephen Downes</cp:lastModifiedBy>
  <cp:revision>1</cp:revision>
  <dcterms:created xsi:type="dcterms:W3CDTF">2022-05-25T20:46:33Z</dcterms:created>
  <dcterms:modified xsi:type="dcterms:W3CDTF">2022-05-25T21:15:44Z</dcterms:modified>
</cp:coreProperties>
</file>