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8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AED585-EF46-4614-BA86-8EB90852F7E3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A248E-847C-408B-B3E5-13872EA64B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345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https://www.w3.org/TR/activitypub/ </a:t>
            </a:r>
          </a:p>
          <a:p>
            <a:r>
              <a:rPr lang="en-US" dirty="0"/>
              <a:t>https://en.wikipedia.org/wiki/Comparison_of_software_and_protocols_for_distributed_social_networking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74D9622-C720-405D-9B9C-29BC26E17E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2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9BBEE1-813F-1141-9D81-E51171526F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65C507-9604-A1D0-2D9B-BCAF6D5F7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0EC05-4583-00B2-26A5-4DB7886C2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54B9D6-2594-10AD-F56C-AB18BA4B5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17F37-879C-A70F-A715-D0649D5A5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233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A492C-7632-AC36-8A28-60010AE6C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76CC5E-94D7-26F0-D87B-867B88304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15717C-9834-FC8F-5CE7-30E5EE89F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9B839-FC19-647B-9554-686A65D7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8083E-78CC-79AB-2F8F-1CA14038D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29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97C298-AA04-AFDD-8FB5-BBEEC3F242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E64978-A2C3-FE81-524D-E13D81DD0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6C0ABA-051E-814E-9E00-7172CA768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A264A2-068E-459A-025A-49D35646C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136BE-BA11-CCF5-EB08-C52C153D3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393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EE415-C215-0677-1892-FD75B1A75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56C12-EFF4-C37B-0DCB-C3ECCE2390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16CC3-779B-78FC-3856-0675874F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EF6A25-3915-3CCB-CDB3-1FD2BA910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A986C-317A-A82B-0C35-5E692A427A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539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5D399-E10C-EF7F-DEE9-40516E2BAD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351612-9580-A410-0FAF-CE53C9C55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812D2-8718-AAE9-BA5E-B54408FC3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7E3D1-6F3A-B00F-3C24-54FFD4696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D4B1C-105F-CF4F-8414-B47464291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021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BB518C-AD6B-5065-A7C5-4DD9E2D38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0A23D-0934-2447-1CC4-0A3BD59E5C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8B8B6A-490B-3D9E-D615-D3EBEAD999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8D8D6-2159-D3D3-5043-8B93A1E5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429F4E-81BC-7F8F-ECFC-4214918CF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8B700A-2A85-0B52-DC08-79C78F833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767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24A9A-A52C-F730-3AD2-133BBE037B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C01BA-FDF8-D979-4A03-68359ADC27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EFCB2-BD38-1FC5-E818-2CDE85B6D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21D50E-9148-CDF2-0372-C7AAB152E5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B849D52-37C8-08D5-1134-DB8A0ADAF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CCD5B0F-34C7-7112-931F-4E2E7D9DC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D710F-B711-29BB-E1C1-BB8AE6661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36ADAC3-6314-69FE-9DE7-9E63FAD52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28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9BD0-14BD-ABCA-0371-C8270A9C3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FF41CF-9BA8-B395-3549-20F4E3DC8B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AFA5EE-959C-306A-EC70-AF792997D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8C02E2-E41E-8186-7447-469FA87E1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00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A61957-DD6D-4EE7-970F-B368FA380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71B168-2CC4-878E-59EB-9CE5A850C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6072D-9570-3617-BC35-AA03532AE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596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1E7D0-94F6-A538-302E-45A04C617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79EA34-87A1-645A-2893-A08D05154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3818CC-CC77-2678-CB9D-1C4D42BC72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3085932-7DA7-E483-3A75-DD04395F9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2FC87-0D71-FC47-10A6-1167EDD3A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BE3BCC-3B8D-AB22-A861-2CBFC8C3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39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1F53F-20E0-59E6-5558-D064F080B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04EF15-77B1-3F15-2E31-EE90B4F0E6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B4FB9-983B-357E-DECB-2B95107434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EC5AA7-F827-DBDE-F8BF-AE8BE8A614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DD83A-F066-5EA5-40D6-550DEE82C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A4D442-85B1-5B72-229B-8371A7532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077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37C193-87DA-5557-D7D4-A62CAFA13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4F0F61-C005-90F9-19F0-7EC27CE1A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4FF734-5C5E-22F6-4DC0-B1F9FABA3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8DA74A-5BCC-4E0E-A7AF-B79B3BFDCFB6}" type="datetimeFigureOut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781D08-B29A-960D-11F7-9697E2EE66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86797-66BA-7F19-D95A-374E196D20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E0C3-1595-4F01-89CF-C44030EAD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07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86BCF78-3990-DA4F-7791-B997CE19693A}"/>
              </a:ext>
            </a:extLst>
          </p:cNvPr>
          <p:cNvSpPr/>
          <p:nvPr/>
        </p:nvSpPr>
        <p:spPr>
          <a:xfrm>
            <a:off x="5181599" y="4688114"/>
            <a:ext cx="1683657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>
                <a:solidFill>
                  <a:schemeClr val="tx1"/>
                </a:solidFill>
              </a:rPr>
              <a:t>Instance1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E46CD3-63C4-EB61-CF4F-A996FE298379}"/>
              </a:ext>
            </a:extLst>
          </p:cNvPr>
          <p:cNvSpPr/>
          <p:nvPr/>
        </p:nvSpPr>
        <p:spPr>
          <a:xfrm>
            <a:off x="8866440" y="4688114"/>
            <a:ext cx="1683657" cy="1219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400" dirty="0">
                <a:solidFill>
                  <a:schemeClr val="tx1"/>
                </a:solidFill>
              </a:rPr>
              <a:t>Instance2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85D82818-A904-FC65-1A4D-F16BBE89D866}"/>
              </a:ext>
            </a:extLst>
          </p:cNvPr>
          <p:cNvSpPr/>
          <p:nvPr/>
        </p:nvSpPr>
        <p:spPr>
          <a:xfrm>
            <a:off x="6865256" y="5050971"/>
            <a:ext cx="2001184" cy="493486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Left-Right 4">
            <a:extLst>
              <a:ext uri="{FF2B5EF4-FFF2-40B4-BE49-F238E27FC236}">
                <a16:creationId xmlns:a16="http://schemas.microsoft.com/office/drawing/2014/main" id="{8B13B65C-CEC7-F549-C08A-E9A95194BD5C}"/>
              </a:ext>
            </a:extLst>
          </p:cNvPr>
          <p:cNvSpPr/>
          <p:nvPr/>
        </p:nvSpPr>
        <p:spPr>
          <a:xfrm rot="4050560">
            <a:off x="5540992" y="6611257"/>
            <a:ext cx="2001184" cy="493486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Left-Right 7">
            <a:extLst>
              <a:ext uri="{FF2B5EF4-FFF2-40B4-BE49-F238E27FC236}">
                <a16:creationId xmlns:a16="http://schemas.microsoft.com/office/drawing/2014/main" id="{06C4ACB0-994A-235E-339E-2F7633B76EAE}"/>
              </a:ext>
            </a:extLst>
          </p:cNvPr>
          <p:cNvSpPr/>
          <p:nvPr/>
        </p:nvSpPr>
        <p:spPr>
          <a:xfrm rot="6257826">
            <a:off x="8729777" y="6691107"/>
            <a:ext cx="2001184" cy="493486"/>
          </a:xfrm>
          <a:prstGeom prst="left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0F97900-9075-FD66-E065-FE88312D487F}"/>
              </a:ext>
            </a:extLst>
          </p:cNvPr>
          <p:cNvSpPr/>
          <p:nvPr/>
        </p:nvSpPr>
        <p:spPr>
          <a:xfrm>
            <a:off x="5437671" y="2673279"/>
            <a:ext cx="847323" cy="8769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/>
                </a:solidFill>
              </a:rPr>
              <a:t>U1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3DEEFC07-D71F-87BE-9026-4DB0E49857BD}"/>
              </a:ext>
            </a:extLst>
          </p:cNvPr>
          <p:cNvSpPr/>
          <p:nvPr/>
        </p:nvSpPr>
        <p:spPr>
          <a:xfrm>
            <a:off x="6876724" y="2689292"/>
            <a:ext cx="847323" cy="8769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/>
                </a:solidFill>
              </a:rPr>
              <a:t>U2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963380E-78E5-087F-D5B9-1789EBCDB8CD}"/>
              </a:ext>
            </a:extLst>
          </p:cNvPr>
          <p:cNvSpPr/>
          <p:nvPr/>
        </p:nvSpPr>
        <p:spPr>
          <a:xfrm>
            <a:off x="11058017" y="2952843"/>
            <a:ext cx="847323" cy="8769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/>
                </a:solidFill>
              </a:rPr>
              <a:t>U3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122A04D2-07DE-AAC0-5604-6A2417ED9009}"/>
              </a:ext>
            </a:extLst>
          </p:cNvPr>
          <p:cNvSpPr/>
          <p:nvPr/>
        </p:nvSpPr>
        <p:spPr>
          <a:xfrm>
            <a:off x="8606373" y="1825625"/>
            <a:ext cx="847323" cy="8769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/>
                </a:solidFill>
              </a:rPr>
              <a:t>U1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794F3DFB-352E-AE5D-96D9-65C79E416073}"/>
              </a:ext>
            </a:extLst>
          </p:cNvPr>
          <p:cNvSpPr/>
          <p:nvPr/>
        </p:nvSpPr>
        <p:spPr>
          <a:xfrm>
            <a:off x="9954622" y="2282734"/>
            <a:ext cx="847323" cy="87697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2800" dirty="0">
                <a:solidFill>
                  <a:schemeClr val="tx1"/>
                </a:solidFill>
              </a:rPr>
              <a:t>U2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A9EDA368-5450-630F-00EF-9042CAF1788F}"/>
              </a:ext>
            </a:extLst>
          </p:cNvPr>
          <p:cNvCxnSpPr>
            <a:stCxn id="9" idx="4"/>
            <a:endCxn id="6" idx="0"/>
          </p:cNvCxnSpPr>
          <p:nvPr/>
        </p:nvCxnSpPr>
        <p:spPr>
          <a:xfrm>
            <a:off x="5861333" y="3550258"/>
            <a:ext cx="162095" cy="11378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13C0607D-B571-D606-21A6-40419A54EDFC}"/>
              </a:ext>
            </a:extLst>
          </p:cNvPr>
          <p:cNvCxnSpPr>
            <a:cxnSpLocks/>
            <a:endCxn id="6" idx="0"/>
          </p:cNvCxnSpPr>
          <p:nvPr/>
        </p:nvCxnSpPr>
        <p:spPr>
          <a:xfrm flipH="1">
            <a:off x="6023428" y="3478772"/>
            <a:ext cx="1033814" cy="120934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CC84D1B-29FF-0217-280F-1FB02242DD66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9018841" y="2702604"/>
            <a:ext cx="689428" cy="19855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F15C477E-94EE-205E-C504-AECC52A5E9EF}"/>
              </a:ext>
            </a:extLst>
          </p:cNvPr>
          <p:cNvCxnSpPr>
            <a:cxnSpLocks/>
            <a:endCxn id="7" idx="0"/>
          </p:cNvCxnSpPr>
          <p:nvPr/>
        </p:nvCxnSpPr>
        <p:spPr>
          <a:xfrm flipH="1">
            <a:off x="9708269" y="3126431"/>
            <a:ext cx="496118" cy="15616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B067667-8546-AC30-D2DF-31B818E489BF}"/>
              </a:ext>
            </a:extLst>
          </p:cNvPr>
          <p:cNvCxnSpPr>
            <a:cxnSpLocks/>
            <a:stCxn id="12" idx="3"/>
            <a:endCxn id="7" idx="0"/>
          </p:cNvCxnSpPr>
          <p:nvPr/>
        </p:nvCxnSpPr>
        <p:spPr>
          <a:xfrm flipH="1">
            <a:off x="9708269" y="3701391"/>
            <a:ext cx="1473836" cy="98672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id="{ED313F83-0FFC-6600-A916-052030B5B1F8}"/>
              </a:ext>
            </a:extLst>
          </p:cNvPr>
          <p:cNvSpPr txBox="1"/>
          <p:nvPr/>
        </p:nvSpPr>
        <p:spPr>
          <a:xfrm>
            <a:off x="6254762" y="4357138"/>
            <a:ext cx="1611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chemeClr val="accent2">
                    <a:lumMod val="75000"/>
                  </a:schemeClr>
                </a:solidFill>
              </a:rPr>
              <a:t>Instance1.com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5CE5CB-A572-4552-7ECA-36D85C7B53F6}"/>
              </a:ext>
            </a:extLst>
          </p:cNvPr>
          <p:cNvSpPr txBox="1"/>
          <p:nvPr/>
        </p:nvSpPr>
        <p:spPr>
          <a:xfrm>
            <a:off x="10140960" y="4352064"/>
            <a:ext cx="1611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chemeClr val="accent2">
                    <a:lumMod val="75000"/>
                  </a:schemeClr>
                </a:solidFill>
              </a:rPr>
              <a:t>Instance2.com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19AACBE-535F-4F57-9AD0-7FF23567076F}"/>
              </a:ext>
            </a:extLst>
          </p:cNvPr>
          <p:cNvSpPr txBox="1"/>
          <p:nvPr/>
        </p:nvSpPr>
        <p:spPr>
          <a:xfrm>
            <a:off x="5774131" y="2340916"/>
            <a:ext cx="71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C00000"/>
                </a:solidFill>
              </a:rPr>
              <a:t>@U1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D7AEB1D-3017-A858-3A73-BCC46FB5B518}"/>
              </a:ext>
            </a:extLst>
          </p:cNvPr>
          <p:cNvSpPr txBox="1"/>
          <p:nvPr/>
        </p:nvSpPr>
        <p:spPr>
          <a:xfrm>
            <a:off x="9098096" y="1536157"/>
            <a:ext cx="71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C00000"/>
                </a:solidFill>
              </a:rPr>
              <a:t>@U1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BD47B72-EE6F-2A9C-E165-4DEA46721FE4}"/>
              </a:ext>
            </a:extLst>
          </p:cNvPr>
          <p:cNvSpPr txBox="1"/>
          <p:nvPr/>
        </p:nvSpPr>
        <p:spPr>
          <a:xfrm>
            <a:off x="7536689" y="2507823"/>
            <a:ext cx="71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C00000"/>
                </a:solidFill>
              </a:rPr>
              <a:t>@U2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EA6D619-B6F1-DE9B-D012-1B2B4FB637D9}"/>
              </a:ext>
            </a:extLst>
          </p:cNvPr>
          <p:cNvSpPr txBox="1"/>
          <p:nvPr/>
        </p:nvSpPr>
        <p:spPr>
          <a:xfrm>
            <a:off x="10378864" y="1952433"/>
            <a:ext cx="71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C00000"/>
                </a:solidFill>
              </a:rPr>
              <a:t>@U2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BEF0523-659D-B807-743E-B93643F63319}"/>
              </a:ext>
            </a:extLst>
          </p:cNvPr>
          <p:cNvSpPr txBox="1"/>
          <p:nvPr/>
        </p:nvSpPr>
        <p:spPr>
          <a:xfrm>
            <a:off x="11314268" y="2585834"/>
            <a:ext cx="711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C00000"/>
                </a:solidFill>
              </a:rPr>
              <a:t>@U3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C3B12CEE-7698-CFD0-CFD3-E290133432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9597" y="3791466"/>
            <a:ext cx="402501" cy="36839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0218900-BDFA-9642-5D3B-62115B4D63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5585" y="3797391"/>
            <a:ext cx="402501" cy="36839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75C1B22B-5B97-DB28-2032-CF4816F4D1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8264" y="3256478"/>
            <a:ext cx="402501" cy="368391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C6F31C8-1071-090F-2AA9-6C4F39E4C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60670" y="3429000"/>
            <a:ext cx="402501" cy="36839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34D3514-6FFD-10C1-82A0-4DF7603865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29951" y="3884775"/>
            <a:ext cx="402501" cy="368391"/>
          </a:xfrm>
          <a:prstGeom prst="rect">
            <a:avLst/>
          </a:prstGeom>
        </p:spPr>
      </p:pic>
      <p:sp>
        <p:nvSpPr>
          <p:cNvPr id="37" name="Rectangle: Single Corner Snipped 36">
            <a:extLst>
              <a:ext uri="{FF2B5EF4-FFF2-40B4-BE49-F238E27FC236}">
                <a16:creationId xmlns:a16="http://schemas.microsoft.com/office/drawing/2014/main" id="{D938A5E4-6A8C-74EA-8435-31C7238FDEDB}"/>
              </a:ext>
            </a:extLst>
          </p:cNvPr>
          <p:cNvSpPr/>
          <p:nvPr/>
        </p:nvSpPr>
        <p:spPr>
          <a:xfrm>
            <a:off x="4088428" y="5517337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: Single Corner Snipped 37">
            <a:extLst>
              <a:ext uri="{FF2B5EF4-FFF2-40B4-BE49-F238E27FC236}">
                <a16:creationId xmlns:a16="http://schemas.microsoft.com/office/drawing/2014/main" id="{6A1A7851-24B1-BF3D-B743-B8577F633A08}"/>
              </a:ext>
            </a:extLst>
          </p:cNvPr>
          <p:cNvSpPr/>
          <p:nvPr/>
        </p:nvSpPr>
        <p:spPr>
          <a:xfrm>
            <a:off x="4001895" y="5578563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Single Corner Snipped 38">
            <a:extLst>
              <a:ext uri="{FF2B5EF4-FFF2-40B4-BE49-F238E27FC236}">
                <a16:creationId xmlns:a16="http://schemas.microsoft.com/office/drawing/2014/main" id="{53FA58D3-B097-AD47-220F-40BD0FD79420}"/>
              </a:ext>
            </a:extLst>
          </p:cNvPr>
          <p:cNvSpPr/>
          <p:nvPr/>
        </p:nvSpPr>
        <p:spPr>
          <a:xfrm>
            <a:off x="3915362" y="5638676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Content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0" name="Rectangle: Single Corner Snipped 39">
            <a:extLst>
              <a:ext uri="{FF2B5EF4-FFF2-40B4-BE49-F238E27FC236}">
                <a16:creationId xmlns:a16="http://schemas.microsoft.com/office/drawing/2014/main" id="{BC25341A-EE7E-93D4-5088-61A6A4CCD8C6}"/>
              </a:ext>
            </a:extLst>
          </p:cNvPr>
          <p:cNvSpPr/>
          <p:nvPr/>
        </p:nvSpPr>
        <p:spPr>
          <a:xfrm>
            <a:off x="8269691" y="5636984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Single Corner Snipped 40">
            <a:extLst>
              <a:ext uri="{FF2B5EF4-FFF2-40B4-BE49-F238E27FC236}">
                <a16:creationId xmlns:a16="http://schemas.microsoft.com/office/drawing/2014/main" id="{6D6544C7-3843-458A-48F7-4987FB49E1E9}"/>
              </a:ext>
            </a:extLst>
          </p:cNvPr>
          <p:cNvSpPr/>
          <p:nvPr/>
        </p:nvSpPr>
        <p:spPr>
          <a:xfrm>
            <a:off x="8183158" y="5698210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Single Corner Snipped 41">
            <a:extLst>
              <a:ext uri="{FF2B5EF4-FFF2-40B4-BE49-F238E27FC236}">
                <a16:creationId xmlns:a16="http://schemas.microsoft.com/office/drawing/2014/main" id="{E1A399D9-27F9-D561-DC7D-298C7B55AC71}"/>
              </a:ext>
            </a:extLst>
          </p:cNvPr>
          <p:cNvSpPr/>
          <p:nvPr/>
        </p:nvSpPr>
        <p:spPr>
          <a:xfrm>
            <a:off x="8096625" y="5758323"/>
            <a:ext cx="1349243" cy="659727"/>
          </a:xfrm>
          <a:prstGeom prst="snip1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tx1"/>
                </a:solidFill>
              </a:rPr>
              <a:t>Content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F5ED8A1-CB2C-836E-0AEF-424520F02DF2}"/>
              </a:ext>
            </a:extLst>
          </p:cNvPr>
          <p:cNvSpPr txBox="1"/>
          <p:nvPr/>
        </p:nvSpPr>
        <p:spPr>
          <a:xfrm>
            <a:off x="3083668" y="4883285"/>
            <a:ext cx="1097339" cy="415498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Content Type</a:t>
            </a:r>
          </a:p>
          <a:p>
            <a:r>
              <a:rPr lang="en-CA" sz="1000" i="1" dirty="0">
                <a:solidFill>
                  <a:srgbClr val="00B050"/>
                </a:solidFill>
              </a:rPr>
              <a:t>Content Address</a:t>
            </a:r>
            <a:endParaRPr lang="en-US" sz="1000" i="1" dirty="0">
              <a:solidFill>
                <a:srgbClr val="00B050"/>
              </a:solidFill>
            </a:endParaRP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441027A8-288D-610B-7FDA-85254E36B4C0}"/>
              </a:ext>
            </a:extLst>
          </p:cNvPr>
          <p:cNvCxnSpPr/>
          <p:nvPr/>
        </p:nvCxnSpPr>
        <p:spPr>
          <a:xfrm>
            <a:off x="4181007" y="5298783"/>
            <a:ext cx="89436" cy="218554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9CE0D87E-9BB4-EABA-C419-F0F59F655849}"/>
              </a:ext>
            </a:extLst>
          </p:cNvPr>
          <p:cNvSpPr txBox="1"/>
          <p:nvPr/>
        </p:nvSpPr>
        <p:spPr>
          <a:xfrm>
            <a:off x="4062317" y="4176351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Server</a:t>
            </a:r>
            <a:endParaRPr lang="en-US" sz="1000" i="1" dirty="0">
              <a:solidFill>
                <a:srgbClr val="00B050"/>
              </a:solidFill>
            </a:endParaRP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046BF8F-3A65-7506-9587-C0166B37751F}"/>
              </a:ext>
            </a:extLst>
          </p:cNvPr>
          <p:cNvCxnSpPr>
            <a:cxnSpLocks/>
          </p:cNvCxnSpPr>
          <p:nvPr/>
        </p:nvCxnSpPr>
        <p:spPr>
          <a:xfrm>
            <a:off x="5159656" y="4462584"/>
            <a:ext cx="158106" cy="228483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A8DD138C-E207-D697-0807-768A361C86CA}"/>
              </a:ext>
            </a:extLst>
          </p:cNvPr>
          <p:cNvSpPr txBox="1"/>
          <p:nvPr/>
        </p:nvSpPr>
        <p:spPr>
          <a:xfrm>
            <a:off x="4453016" y="2078542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User 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3AB6E967-46F0-630D-0619-379597B79ADC}"/>
              </a:ext>
            </a:extLst>
          </p:cNvPr>
          <p:cNvCxnSpPr>
            <a:cxnSpLocks/>
          </p:cNvCxnSpPr>
          <p:nvPr/>
        </p:nvCxnSpPr>
        <p:spPr>
          <a:xfrm>
            <a:off x="5382738" y="2368849"/>
            <a:ext cx="280492" cy="333755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000F2942-22E7-47E2-8F25-9AD7B1FAD55E}"/>
              </a:ext>
            </a:extLst>
          </p:cNvPr>
          <p:cNvSpPr txBox="1"/>
          <p:nvPr/>
        </p:nvSpPr>
        <p:spPr>
          <a:xfrm>
            <a:off x="3947226" y="3127596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Client</a:t>
            </a:r>
            <a:endParaRPr lang="en-US" sz="1000" i="1" dirty="0">
              <a:solidFill>
                <a:srgbClr val="00B050"/>
              </a:solidFill>
            </a:endParaRPr>
          </a:p>
        </p:txBody>
      </p: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1B99C791-6BD8-A19A-D99B-0029385E625C}"/>
              </a:ext>
            </a:extLst>
          </p:cNvPr>
          <p:cNvCxnSpPr>
            <a:cxnSpLocks/>
          </p:cNvCxnSpPr>
          <p:nvPr/>
        </p:nvCxnSpPr>
        <p:spPr>
          <a:xfrm>
            <a:off x="5055297" y="3387585"/>
            <a:ext cx="695450" cy="442237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1EFD262-1DC2-041C-CA7A-44587C049CE3}"/>
              </a:ext>
            </a:extLst>
          </p:cNvPr>
          <p:cNvCxnSpPr>
            <a:cxnSpLocks/>
            <a:stCxn id="59" idx="3"/>
            <a:endCxn id="21" idx="1"/>
          </p:cNvCxnSpPr>
          <p:nvPr/>
        </p:nvCxnSpPr>
        <p:spPr>
          <a:xfrm>
            <a:off x="5062792" y="3815989"/>
            <a:ext cx="1191970" cy="725815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35E2643A-1D27-12EF-7E89-2F4B6F7DF3C7}"/>
              </a:ext>
            </a:extLst>
          </p:cNvPr>
          <p:cNvCxnSpPr>
            <a:cxnSpLocks/>
          </p:cNvCxnSpPr>
          <p:nvPr/>
        </p:nvCxnSpPr>
        <p:spPr>
          <a:xfrm flipH="1">
            <a:off x="6064033" y="2019756"/>
            <a:ext cx="65698" cy="349093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53C3B55B-C2D0-6CF2-AE26-1C49232CA3B5}"/>
              </a:ext>
            </a:extLst>
          </p:cNvPr>
          <p:cNvSpPr txBox="1"/>
          <p:nvPr/>
        </p:nvSpPr>
        <p:spPr>
          <a:xfrm>
            <a:off x="5861332" y="1773535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User Address</a:t>
            </a:r>
            <a:endParaRPr lang="en-US" sz="1000" i="1" dirty="0">
              <a:solidFill>
                <a:srgbClr val="00B05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B40E6724-ED3A-88B3-458A-E6753C8CBFDD}"/>
              </a:ext>
            </a:extLst>
          </p:cNvPr>
          <p:cNvSpPr txBox="1"/>
          <p:nvPr/>
        </p:nvSpPr>
        <p:spPr>
          <a:xfrm>
            <a:off x="3965453" y="3692878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Server Address</a:t>
            </a:r>
            <a:endParaRPr lang="en-US" sz="1000" i="1" dirty="0">
              <a:solidFill>
                <a:srgbClr val="00B05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DC9B1FD-BAE4-DB10-0305-B6F295866EEC}"/>
              </a:ext>
            </a:extLst>
          </p:cNvPr>
          <p:cNvSpPr txBox="1"/>
          <p:nvPr/>
        </p:nvSpPr>
        <p:spPr>
          <a:xfrm>
            <a:off x="8093090" y="4241906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Protocol</a:t>
            </a:r>
            <a:endParaRPr lang="en-US" sz="1000" i="1" dirty="0">
              <a:solidFill>
                <a:srgbClr val="00B050"/>
              </a:solidFill>
            </a:endParaRP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11F5EA92-9F78-8280-0CD9-C5AF844B1B5E}"/>
              </a:ext>
            </a:extLst>
          </p:cNvPr>
          <p:cNvCxnSpPr>
            <a:cxnSpLocks/>
          </p:cNvCxnSpPr>
          <p:nvPr/>
        </p:nvCxnSpPr>
        <p:spPr>
          <a:xfrm flipH="1">
            <a:off x="7958914" y="4488127"/>
            <a:ext cx="374381" cy="698071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8B4CD097-F566-56B7-007A-CF0BEDD1A2EC}"/>
              </a:ext>
            </a:extLst>
          </p:cNvPr>
          <p:cNvSpPr txBox="1"/>
          <p:nvPr/>
        </p:nvSpPr>
        <p:spPr>
          <a:xfrm>
            <a:off x="7254461" y="1921541"/>
            <a:ext cx="1097339" cy="246221"/>
          </a:xfrm>
          <a:prstGeom prst="rect">
            <a:avLst/>
          </a:prstGeom>
          <a:noFill/>
          <a:ln>
            <a:solidFill>
              <a:schemeClr val="accent6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CA" sz="1000" i="1" dirty="0">
                <a:solidFill>
                  <a:srgbClr val="00B050"/>
                </a:solidFill>
              </a:rPr>
              <a:t>Syndication</a:t>
            </a:r>
            <a:endParaRPr lang="en-US" sz="1000" i="1" dirty="0">
              <a:solidFill>
                <a:srgbClr val="00B050"/>
              </a:solidFill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217CB50E-C7C4-43E7-D32C-339B8CA0C219}"/>
              </a:ext>
            </a:extLst>
          </p:cNvPr>
          <p:cNvCxnSpPr>
            <a:cxnSpLocks/>
          </p:cNvCxnSpPr>
          <p:nvPr/>
        </p:nvCxnSpPr>
        <p:spPr>
          <a:xfrm>
            <a:off x="8092695" y="2188986"/>
            <a:ext cx="225559" cy="209629"/>
          </a:xfrm>
          <a:prstGeom prst="straightConnector1">
            <a:avLst/>
          </a:prstGeom>
          <a:ln>
            <a:solidFill>
              <a:schemeClr val="accent6">
                <a:lumMod val="40000"/>
                <a:lumOff val="6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D544AD4A-169E-082E-0D42-9A275B155F48}"/>
              </a:ext>
            </a:extLst>
          </p:cNvPr>
          <p:cNvCxnSpPr/>
          <p:nvPr/>
        </p:nvCxnSpPr>
        <p:spPr>
          <a:xfrm flipH="1">
            <a:off x="8146104" y="2398615"/>
            <a:ext cx="460269" cy="1872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161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78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1</cp:revision>
  <dcterms:created xsi:type="dcterms:W3CDTF">2022-10-19T15:30:00Z</dcterms:created>
  <dcterms:modified xsi:type="dcterms:W3CDTF">2022-10-19T15:55:58Z</dcterms:modified>
</cp:coreProperties>
</file>