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7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59" r:id="rId11"/>
    <p:sldId id="258" r:id="rId12"/>
    <p:sldId id="281" r:id="rId13"/>
    <p:sldId id="283" r:id="rId14"/>
    <p:sldId id="286" r:id="rId15"/>
    <p:sldId id="284" r:id="rId16"/>
    <p:sldId id="282" r:id="rId17"/>
    <p:sldId id="285" r:id="rId18"/>
    <p:sldId id="278" r:id="rId19"/>
    <p:sldId id="288" r:id="rId20"/>
    <p:sldId id="293" r:id="rId21"/>
    <p:sldId id="273" r:id="rId22"/>
    <p:sldId id="287" r:id="rId23"/>
    <p:sldId id="292" r:id="rId24"/>
    <p:sldId id="289" r:id="rId25"/>
    <p:sldId id="290" r:id="rId26"/>
    <p:sldId id="291" r:id="rId27"/>
    <p:sldId id="294" r:id="rId28"/>
    <p:sldId id="295" r:id="rId29"/>
    <p:sldId id="296" r:id="rId30"/>
    <p:sldId id="299" r:id="rId31"/>
    <p:sldId id="297" r:id="rId32"/>
    <p:sldId id="298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D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A8824-BAFA-49B8-8943-9F9F46E0D750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70DA-42DE-43D2-9C44-2ADCA2F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670DA-42DE-43D2-9C44-2ADCA2F6E0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DC7B-37E6-CF69-F41A-26835700D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3C52C-EF4A-AF44-2B67-3D886DB21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A33E8-AA75-6614-5870-D19211FC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5341B-235E-8C93-984B-C15C934F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F9F84-828D-0E9F-1206-59E23603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852E-6272-FF14-99CC-044FA6DD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64DFA-BF7B-ABED-834E-676002FC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F182-8E64-3767-791C-0F5D9D1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534D-A432-BDDE-B8B1-ADB7CEFF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9A3D9-F77F-6D64-6448-E8A1F326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9CCC8-86FC-C752-1ADF-7036609AE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010FC-B462-0AF6-9CB2-2CC9705D9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DCA40-2934-BAC7-FCCF-6213BC70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A6EB-BC13-1DC2-0B52-F9D0FEDC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557F-8333-72E1-E4B7-B55ABE96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8907-D057-EB6C-6389-471962CC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C51C-3A46-D528-1A2E-CDAFF068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FAFA-074F-D559-8F24-A427E1F4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1107-2EE7-0CAD-B2C2-87840B88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13AAC-FF1E-9F8D-7051-8907B6D8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4A43-E084-E9E5-6577-87F1E824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1B71-F98D-FFC3-0F55-C4355FBF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0B743-9E77-92A9-9605-E5F6CCA2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CF27-133F-D1FD-03C1-3B26773B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8E2C-54EA-553E-D7CE-90788643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0499-3D72-033B-6E7B-BB0C7BC1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69AB-4768-A5D6-FAAA-5379CEBE2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C7616-B7CC-B88A-DC03-757769C7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F579-607F-09CE-5851-810E9D85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CB491-AF8A-0437-426A-CE083BB7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999B-5D1A-A5E4-6B7E-2809C9AA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847D-1544-A86C-128F-25565C3F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B093-7E87-F8CA-6B5E-4DBED074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1C498-5EA2-53DF-8A1B-2663B5FB2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110DE-7E04-FA0E-39C3-5733AC672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4FE9-B62C-8895-7996-E0099F987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0A6C6-5DCC-F4DD-A54E-59FE071B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AE6F9-24A6-5B0E-1C9E-CCE8763D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EEB38-70ED-FFD7-BC0B-0C46A27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7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ADE7-62A0-8A49-88F4-6C231646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DDF98-420C-157E-F55D-6C2D5E12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D9432-BCA7-B6E6-5800-E8EDFE3C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9A5F-71FF-C477-AA8D-0DF2DB4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0256C-5B06-9335-9DF7-E4F4FFB0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F9C41-642D-B4AE-81D8-E925F1D4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0EFA3-6041-78E0-F7BC-9956E930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E341-A2F6-4036-73DA-68EAE2E3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DF31-43BA-56FF-12CB-F82646D5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6A089-6614-29C3-1273-92C5C6983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FD08D-3D36-B57C-34AA-06532132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A842B-C70A-393C-3005-7B16F4C6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B3EED-4BEB-A952-F8A1-0105A241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AB71-E143-E9B5-EA11-253FF680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0BB0C-683D-433C-FE29-C33E0C6E1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8B658-FE6F-09EB-0D4B-FBDA2624C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B9249-7E66-995C-1B77-4C61AF78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F5D0D-3997-B51F-AE1C-6EE781E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B1CFE-5AAD-44AF-219D-D86490C9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C929F-7F87-F2AA-49EC-4B9BC9EC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2F697-CE68-D075-684B-D6D4A5BB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D850D-F362-68D0-C4F8-EA2B89EE8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5EABC-0D23-4885-8EBB-7FF151A73E8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7F0F-B385-D467-A834-6CD617E1C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2D85A-7B93-A37B-D3FC-52EC8D248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7B978-B923-47C1-8474-CA9CAA3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ml2json.downes.c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@downes.ca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ext with blue and green balls and lines&#10;&#10;AI-generated content may be incorrect.">
            <a:extLst>
              <a:ext uri="{FF2B5EF4-FFF2-40B4-BE49-F238E27FC236}">
                <a16:creationId xmlns:a16="http://schemas.microsoft.com/office/drawing/2014/main" id="{63D55CD9-F8E7-A770-5E2F-6FB2A7C8F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60" y="936451"/>
            <a:ext cx="5200650" cy="270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7D6ED-18FF-D590-AACD-A50DAAEE30B6}"/>
              </a:ext>
            </a:extLst>
          </p:cNvPr>
          <p:cNvSpPr txBox="1"/>
          <p:nvPr/>
        </p:nvSpPr>
        <p:spPr>
          <a:xfrm>
            <a:off x="1164772" y="293914"/>
            <a:ext cx="954677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It’s time to redefine how we connect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Announcement and Demo</a:t>
            </a:r>
          </a:p>
          <a:p>
            <a:pPr algn="ctr"/>
            <a:r>
              <a:rPr lang="en-CA" sz="3200" dirty="0"/>
              <a:t>Monday, January 27, 12 noon EST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No this is not an AI thing (though some AI is involved)</a:t>
            </a:r>
          </a:p>
          <a:p>
            <a:pPr algn="ctr"/>
            <a:r>
              <a:rPr lang="en-CA" dirty="0"/>
              <a:t>No, this is not a MOOC thing (though the first FediMOOC is involved)</a:t>
            </a:r>
          </a:p>
          <a:p>
            <a:pPr algn="ctr"/>
            <a:endParaRPr lang="en-CA" dirty="0"/>
          </a:p>
          <a:p>
            <a:pPr algn="ctr"/>
            <a:r>
              <a:rPr lang="en-CA" sz="2400" dirty="0"/>
              <a:t>Join Stephen Downes for on this live webcast</a:t>
            </a:r>
          </a:p>
          <a:p>
            <a:pPr algn="ctr"/>
            <a:r>
              <a:rPr lang="en-CA" sz="2400" dirty="0"/>
              <a:t>https://youtube.com/live/0StXpYjhHeI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8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A13C2-EFDD-C730-5D27-328035972AD9}"/>
              </a:ext>
            </a:extLst>
          </p:cNvPr>
          <p:cNvSpPr/>
          <p:nvPr/>
        </p:nvSpPr>
        <p:spPr>
          <a:xfrm>
            <a:off x="2192456" y="2930235"/>
            <a:ext cx="7386222" cy="344858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5D7BD-A557-79A0-9025-A742DA89A15F}"/>
              </a:ext>
            </a:extLst>
          </p:cNvPr>
          <p:cNvSpPr txBox="1"/>
          <p:nvPr/>
        </p:nvSpPr>
        <p:spPr>
          <a:xfrm>
            <a:off x="2192456" y="262927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div id=feed-container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1B43D-F17F-6F79-717C-D9EC3900E20C}"/>
              </a:ext>
            </a:extLst>
          </p:cNvPr>
          <p:cNvSpPr/>
          <p:nvPr/>
        </p:nvSpPr>
        <p:spPr>
          <a:xfrm>
            <a:off x="2301578" y="4616161"/>
            <a:ext cx="6922086" cy="100202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BBC6F-CE68-4AD0-876D-B224AD86923C}"/>
              </a:ext>
            </a:extLst>
          </p:cNvPr>
          <p:cNvSpPr txBox="1"/>
          <p:nvPr/>
        </p:nvSpPr>
        <p:spPr>
          <a:xfrm rot="5400000">
            <a:off x="2400587" y="5655075"/>
            <a:ext cx="33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B301D-4BDC-24F8-5D17-78A97173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78" y="5892511"/>
            <a:ext cx="1162050" cy="323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5038A1-6D35-87AF-5678-BF508EE1E930}"/>
              </a:ext>
            </a:extLst>
          </p:cNvPr>
          <p:cNvSpPr/>
          <p:nvPr/>
        </p:nvSpPr>
        <p:spPr>
          <a:xfrm>
            <a:off x="2301578" y="3354514"/>
            <a:ext cx="6922086" cy="100202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62D5A-1FF0-6B74-82B5-8A63A6081846}"/>
              </a:ext>
            </a:extLst>
          </p:cNvPr>
          <p:cNvSpPr txBox="1"/>
          <p:nvPr/>
        </p:nvSpPr>
        <p:spPr>
          <a:xfrm>
            <a:off x="2213264" y="43152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status-box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02E10-F675-A54C-C047-A0987E09F344}"/>
              </a:ext>
            </a:extLst>
          </p:cNvPr>
          <p:cNvSpPr txBox="1"/>
          <p:nvPr/>
        </p:nvSpPr>
        <p:spPr>
          <a:xfrm>
            <a:off x="2192456" y="309489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status-box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9F0F9-8610-AB29-D865-9AEFDB5D5BAF}"/>
              </a:ext>
            </a:extLst>
          </p:cNvPr>
          <p:cNvSpPr/>
          <p:nvPr/>
        </p:nvSpPr>
        <p:spPr>
          <a:xfrm>
            <a:off x="2192456" y="1996251"/>
            <a:ext cx="7386222" cy="53232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829EC-1FB8-9366-78A4-4E6B8312BC79}"/>
              </a:ext>
            </a:extLst>
          </p:cNvPr>
          <p:cNvSpPr txBox="1"/>
          <p:nvPr/>
        </p:nvSpPr>
        <p:spPr>
          <a:xfrm>
            <a:off x="2192456" y="169529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div id=feed-menu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3AE57-3A54-C40F-E016-2C085EBD011B}"/>
              </a:ext>
            </a:extLst>
          </p:cNvPr>
          <p:cNvSpPr/>
          <p:nvPr/>
        </p:nvSpPr>
        <p:spPr>
          <a:xfrm>
            <a:off x="2051339" y="1606261"/>
            <a:ext cx="7679739" cy="492495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7856F7-E710-9F2F-D217-1B6932FDA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78" y="2133293"/>
            <a:ext cx="3848100" cy="314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5B9BF1-9853-88F8-2E29-5BF51BDAD2C9}"/>
              </a:ext>
            </a:extLst>
          </p:cNvPr>
          <p:cNvSpPr txBox="1"/>
          <p:nvPr/>
        </p:nvSpPr>
        <p:spPr>
          <a:xfrm>
            <a:off x="1963856" y="131536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div id=feed-section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4B3EFF-5739-B462-A903-83C2DD861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89" y="3707889"/>
            <a:ext cx="400050" cy="295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A3961B-C64E-0CC7-CED4-C4BFCE0E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89" y="4969536"/>
            <a:ext cx="400050" cy="295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35AC5D-C095-87C3-8B3C-3B0A4005E77D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Feed Section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3F714-3295-CC7B-71F0-E94DEA742AA6}"/>
              </a:ext>
            </a:extLst>
          </p:cNvPr>
          <p:cNvSpPr/>
          <p:nvPr/>
        </p:nvSpPr>
        <p:spPr>
          <a:xfrm>
            <a:off x="3595250" y="764794"/>
            <a:ext cx="6922086" cy="515199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DADB1-0DA5-FC64-5F08-0521A4552D30}"/>
              </a:ext>
            </a:extLst>
          </p:cNvPr>
          <p:cNvSpPr txBox="1"/>
          <p:nvPr/>
        </p:nvSpPr>
        <p:spPr>
          <a:xfrm>
            <a:off x="2960983" y="20213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div id=feed-container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D393B-2347-1EC3-1D98-D0107A8D833E}"/>
              </a:ext>
            </a:extLst>
          </p:cNvPr>
          <p:cNvSpPr/>
          <p:nvPr/>
        </p:nvSpPr>
        <p:spPr>
          <a:xfrm>
            <a:off x="3426389" y="479133"/>
            <a:ext cx="7386222" cy="610317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238FA-1307-6444-30CE-C8D7FBAF9D97}"/>
              </a:ext>
            </a:extLst>
          </p:cNvPr>
          <p:cNvSpPr txBox="1"/>
          <p:nvPr/>
        </p:nvSpPr>
        <p:spPr>
          <a:xfrm>
            <a:off x="3480302" y="50233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status-box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520D5-9CBF-FFA0-3FE4-E842E20A258D}"/>
              </a:ext>
            </a:extLst>
          </p:cNvPr>
          <p:cNvSpPr txBox="1"/>
          <p:nvPr/>
        </p:nvSpPr>
        <p:spPr>
          <a:xfrm rot="5400000">
            <a:off x="3691668" y="5951796"/>
            <a:ext cx="33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66744-06C8-5ABD-07C6-602CB83DED50}"/>
              </a:ext>
            </a:extLst>
          </p:cNvPr>
          <p:cNvSpPr/>
          <p:nvPr/>
        </p:nvSpPr>
        <p:spPr>
          <a:xfrm>
            <a:off x="3747649" y="1102409"/>
            <a:ext cx="5166457" cy="463559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BF20F-DF47-B240-EB39-921E4878A33A}"/>
              </a:ext>
            </a:extLst>
          </p:cNvPr>
          <p:cNvSpPr txBox="1"/>
          <p:nvPr/>
        </p:nvSpPr>
        <p:spPr>
          <a:xfrm>
            <a:off x="3706961" y="82540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status-content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94FC0-9DCD-460B-1DF5-B3E8C86F9381}"/>
              </a:ext>
            </a:extLst>
          </p:cNvPr>
          <p:cNvSpPr/>
          <p:nvPr/>
        </p:nvSpPr>
        <p:spPr>
          <a:xfrm>
            <a:off x="9050485" y="1133200"/>
            <a:ext cx="1181099" cy="460480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94EFF-2CC6-9336-BFE1-C2ABA8B3DDAA}"/>
              </a:ext>
            </a:extLst>
          </p:cNvPr>
          <p:cNvSpPr txBox="1"/>
          <p:nvPr/>
        </p:nvSpPr>
        <p:spPr>
          <a:xfrm>
            <a:off x="8914107" y="84364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</a:t>
            </a:r>
            <a:r>
              <a:rPr lang="en-CA" sz="1200" dirty="0" err="1"/>
              <a:t>clist</a:t>
            </a:r>
            <a:r>
              <a:rPr lang="en-CA" sz="1200" dirty="0"/>
              <a:t>-actions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E9CA8-D8BA-F3D4-473A-3B970F7B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09" y="3124930"/>
            <a:ext cx="400050" cy="295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205DE5-1F60-2B39-52B9-C2E8C7781A52}"/>
              </a:ext>
            </a:extLst>
          </p:cNvPr>
          <p:cNvSpPr/>
          <p:nvPr/>
        </p:nvSpPr>
        <p:spPr>
          <a:xfrm>
            <a:off x="3884467" y="2370939"/>
            <a:ext cx="4889790" cy="100276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7C180-B12A-F346-EF30-9B5B4D5E0159}"/>
              </a:ext>
            </a:extLst>
          </p:cNvPr>
          <p:cNvSpPr txBox="1"/>
          <p:nvPr/>
        </p:nvSpPr>
        <p:spPr>
          <a:xfrm>
            <a:off x="3788339" y="2093939"/>
            <a:ext cx="272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div id=“113544856986932095”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A507E-673D-9A12-AB59-7250210E58DE}"/>
              </a:ext>
            </a:extLst>
          </p:cNvPr>
          <p:cNvSpPr/>
          <p:nvPr/>
        </p:nvSpPr>
        <p:spPr>
          <a:xfrm>
            <a:off x="3874943" y="5158678"/>
            <a:ext cx="4899314" cy="38542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57782-DBB0-EFA5-9B78-1A9E579E3624}"/>
              </a:ext>
            </a:extLst>
          </p:cNvPr>
          <p:cNvSpPr txBox="1"/>
          <p:nvPr/>
        </p:nvSpPr>
        <p:spPr>
          <a:xfrm>
            <a:off x="3859361" y="482627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status-actions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40FE04-57B7-5315-F9E9-666A74EC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77" y="5198138"/>
            <a:ext cx="1838325" cy="2952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FB9F9D-5F66-AEC3-21FB-9DEFB78812A5}"/>
              </a:ext>
            </a:extLst>
          </p:cNvPr>
          <p:cNvSpPr/>
          <p:nvPr/>
        </p:nvSpPr>
        <p:spPr>
          <a:xfrm>
            <a:off x="3884467" y="3746723"/>
            <a:ext cx="4870743" cy="100276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A0EF2-3115-4C89-7A11-EA16724BDFC9}"/>
              </a:ext>
            </a:extLst>
          </p:cNvPr>
          <p:cNvSpPr txBox="1"/>
          <p:nvPr/>
        </p:nvSpPr>
        <p:spPr>
          <a:xfrm>
            <a:off x="3849836" y="3469724"/>
            <a:ext cx="292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status-image-container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4E118D-F81B-DD63-4F1F-8F970B1465EF}"/>
              </a:ext>
            </a:extLst>
          </p:cNvPr>
          <p:cNvSpPr/>
          <p:nvPr/>
        </p:nvSpPr>
        <p:spPr>
          <a:xfrm>
            <a:off x="4002236" y="4065168"/>
            <a:ext cx="927394" cy="57061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6563-E60A-CC7B-6A76-ADFF0342D151}"/>
              </a:ext>
            </a:extLst>
          </p:cNvPr>
          <p:cNvSpPr txBox="1"/>
          <p:nvPr/>
        </p:nvSpPr>
        <p:spPr>
          <a:xfrm>
            <a:off x="3926036" y="3783290"/>
            <a:ext cx="292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image-item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B0311F-6FEB-15B5-D242-C323329266C9}"/>
              </a:ext>
            </a:extLst>
          </p:cNvPr>
          <p:cNvSpPr/>
          <p:nvPr/>
        </p:nvSpPr>
        <p:spPr>
          <a:xfrm>
            <a:off x="5632303" y="4042013"/>
            <a:ext cx="927394" cy="57061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E381CC-F67B-7350-BBA7-F5101CD057D7}"/>
              </a:ext>
            </a:extLst>
          </p:cNvPr>
          <p:cNvSpPr txBox="1"/>
          <p:nvPr/>
        </p:nvSpPr>
        <p:spPr>
          <a:xfrm>
            <a:off x="5571684" y="3776215"/>
            <a:ext cx="136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image-item</a:t>
            </a:r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43D98-59AF-F583-0DA5-00D5E8B3D35A}"/>
              </a:ext>
            </a:extLst>
          </p:cNvPr>
          <p:cNvSpPr/>
          <p:nvPr/>
        </p:nvSpPr>
        <p:spPr>
          <a:xfrm>
            <a:off x="3874943" y="1496538"/>
            <a:ext cx="4889790" cy="43314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305001-E4A6-135E-8116-25CD74281DDF}"/>
              </a:ext>
            </a:extLst>
          </p:cNvPr>
          <p:cNvSpPr txBox="1"/>
          <p:nvPr/>
        </p:nvSpPr>
        <p:spPr>
          <a:xfrm>
            <a:off x="3778815" y="1219538"/>
            <a:ext cx="272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</a:t>
            </a:r>
            <a:r>
              <a:rPr lang="en-CA" sz="1200" dirty="0" err="1"/>
              <a:t>reblog</a:t>
            </a:r>
            <a:r>
              <a:rPr lang="en-CA" sz="1200" dirty="0"/>
              <a:t>-info</a:t>
            </a:r>
            <a:endParaRPr lang="en-US" sz="1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81514F-710B-C264-577A-2422608BE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659" y="6189232"/>
            <a:ext cx="1162050" cy="3238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0364837-79BB-1D0C-16E7-61371FE46C79}"/>
              </a:ext>
            </a:extLst>
          </p:cNvPr>
          <p:cNvSpPr/>
          <p:nvPr/>
        </p:nvSpPr>
        <p:spPr>
          <a:xfrm>
            <a:off x="7289654" y="4030782"/>
            <a:ext cx="927394" cy="57061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57453-0E1C-1547-E40B-F44D5F58A30A}"/>
              </a:ext>
            </a:extLst>
          </p:cNvPr>
          <p:cNvSpPr txBox="1"/>
          <p:nvPr/>
        </p:nvSpPr>
        <p:spPr>
          <a:xfrm>
            <a:off x="7229035" y="3764984"/>
            <a:ext cx="136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class image-item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66EAB-A715-CA89-8544-45CA468C99A4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Status Box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6985F-B261-F63A-E345-BF9B12E8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CA083-3306-B4F6-2A63-5E3F5373287F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Auto-Translation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15AE8-40C1-A2D0-BEFF-747C7AD3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B8F4CC-2537-8AEA-99FA-620A1136D82D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684F0E-C16D-5D5C-C25D-1B140F97D1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28AC1F-A67E-EE85-FC93-A9034C0D0902}"/>
              </a:ext>
            </a:extLst>
          </p:cNvPr>
          <p:cNvSpPr txBox="1"/>
          <p:nvPr/>
        </p:nvSpPr>
        <p:spPr>
          <a:xfrm>
            <a:off x="3188234" y="5081822"/>
            <a:ext cx="698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Translation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Account from AI translation service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Optional and need not be 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0841C-626A-87A5-590D-4F108E168C0D}"/>
              </a:ext>
            </a:extLst>
          </p:cNvPr>
          <p:cNvSpPr txBox="1"/>
          <p:nvPr/>
        </p:nvSpPr>
        <p:spPr>
          <a:xfrm>
            <a:off x="2861934" y="3096669"/>
            <a:ext cx="157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translate.js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AD473-3D56-D797-5430-E77997497B16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DB02-19FD-F50D-20B2-C428D393EBCD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F08822-D2C9-A22E-DCA7-E3950D95037C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C5DA5-B226-822D-F32D-6493B3903685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F6441F-D0AC-9ECF-5355-4688BA5B5A9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58552D-91D1-050A-F4A3-15514CCB6C06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35EB0-5ACC-4A11-A5EA-D4450436774E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F0E4B3-41AA-7EE3-1391-6663AFFAEF9C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34265D-C9E5-6214-5329-9D9608DFDD3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0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B1E0-5E82-CB32-60AF-82B4052C8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CC2A1-A4D7-174C-1CD2-C1614A440ADE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FD046-FCE7-91CD-6532-B5E90D8B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3F89A-147C-73AA-2EC7-2B4B9DCC5CEA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90AB19-4B14-0386-048A-DEF93FE2E9B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825920A-C23E-D664-F5D8-DD3BB1C5F806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09413-4D9A-DA61-B09F-34B1C9E530BF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D69154-CCB5-53A3-7C4C-37AD20EED017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829A0-FC95-45B9-8297-B3730A02644C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8E1F18-8447-3416-6269-94895BA5993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8B0342-7443-EABC-C9AE-A2D79E1E43D7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51EAE-9241-DA46-548C-C921B54CD596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C900B0-AA86-C22A-5C00-64CA7DC7A1EF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29CF3A-EC5E-A225-4BD6-846359ED400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42F867-23EC-6D4B-276A-A290305C7DB6}"/>
              </a:ext>
            </a:extLst>
          </p:cNvPr>
          <p:cNvSpPr txBox="1"/>
          <p:nvPr/>
        </p:nvSpPr>
        <p:spPr>
          <a:xfrm>
            <a:off x="2604886" y="4063655"/>
            <a:ext cx="16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bluesky.js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E75614-1FA8-8D47-B0F0-301898AC4D14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6C61A8-D82A-F1EF-AA2C-D3A8B6E255C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94DF3-C189-A67D-8BCF-625D2AFAFB0B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539EFD-B542-2B65-0907-3925C17AE88A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D16B52D-0EA6-4E3A-1B47-6FAD144BDA9C}"/>
              </a:ext>
            </a:extLst>
          </p:cNvPr>
          <p:cNvSpPr txBox="1"/>
          <p:nvPr/>
        </p:nvSpPr>
        <p:spPr>
          <a:xfrm>
            <a:off x="3188233" y="5081822"/>
            <a:ext cx="876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Bluesky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Accounts from multiple servers (if we ever get multiple servers)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Multiple accounts from the same server</a:t>
            </a:r>
          </a:p>
        </p:txBody>
      </p:sp>
    </p:spTree>
    <p:extLst>
      <p:ext uri="{BB962C8B-B14F-4D97-AF65-F5344CB8AC3E}">
        <p14:creationId xmlns:p14="http://schemas.microsoft.com/office/powerpoint/2010/main" val="163469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3E30A-DE38-141F-B908-F667303F3993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Feed and Status Actions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EC7DB-8FE9-D1FF-0758-905CB4A8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55" y="2232659"/>
            <a:ext cx="5926282" cy="1673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972A3-10D4-CEE2-9C3E-620D28DF4814}"/>
              </a:ext>
            </a:extLst>
          </p:cNvPr>
          <p:cNvSpPr txBox="1"/>
          <p:nvPr/>
        </p:nvSpPr>
        <p:spPr>
          <a:xfrm>
            <a:off x="1963882" y="1371600"/>
            <a:ext cx="237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Mastodon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305DE-868F-AB8B-2112-072786BB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55" y="4868727"/>
            <a:ext cx="6073611" cy="1890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01F5C-7240-7E68-CE71-1E53FCA8A0AD}"/>
              </a:ext>
            </a:extLst>
          </p:cNvPr>
          <p:cNvSpPr txBox="1"/>
          <p:nvPr/>
        </p:nvSpPr>
        <p:spPr>
          <a:xfrm>
            <a:off x="1963882" y="3961481"/>
            <a:ext cx="237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Bluesky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B95133-5608-E260-6812-D68FF00D3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220" y="1981728"/>
            <a:ext cx="40005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99B7A1-850B-2A4A-DDE9-FE1CA4805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454" y="4171418"/>
            <a:ext cx="390525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3D08C9-232A-53D3-211E-9307283AB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165" y="2420706"/>
            <a:ext cx="40005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0FF80A-17EB-D47F-7AAF-74A0E80AA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55" y="2858644"/>
            <a:ext cx="390525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49F024-26A2-34D9-9668-ED62F2E78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296" y="3231693"/>
            <a:ext cx="559468" cy="436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B7B1A5-15FC-DF7B-28D5-CB1DBB8A1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993" y="3297622"/>
            <a:ext cx="400050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BBE23A-20C2-10C9-B5E4-B0FD525CD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7219" y="5045214"/>
            <a:ext cx="400050" cy="295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0CFBFF-153E-1185-462C-DE37175B2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220" y="3734520"/>
            <a:ext cx="400050" cy="304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F07945-3566-B990-9CFA-E946DD722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1982" y="4608316"/>
            <a:ext cx="390525" cy="30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4257A2-794F-B894-3935-4AA6067C492F}"/>
              </a:ext>
            </a:extLst>
          </p:cNvPr>
          <p:cNvSpPr txBox="1"/>
          <p:nvPr/>
        </p:nvSpPr>
        <p:spPr>
          <a:xfrm>
            <a:off x="9199544" y="2016502"/>
            <a:ext cx="18703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Reply</a:t>
            </a:r>
          </a:p>
          <a:p>
            <a:endParaRPr lang="en-CA" sz="1400" dirty="0"/>
          </a:p>
          <a:p>
            <a:r>
              <a:rPr lang="en-CA" sz="1400" dirty="0"/>
              <a:t>Boost</a:t>
            </a:r>
          </a:p>
          <a:p>
            <a:endParaRPr lang="en-CA" sz="1400" dirty="0"/>
          </a:p>
          <a:p>
            <a:r>
              <a:rPr lang="en-CA" sz="1400" dirty="0"/>
              <a:t>Thread</a:t>
            </a:r>
          </a:p>
          <a:p>
            <a:endParaRPr lang="en-CA" sz="1400" dirty="0"/>
          </a:p>
          <a:p>
            <a:r>
              <a:rPr lang="en-CA" sz="1400" dirty="0"/>
              <a:t>View Original</a:t>
            </a:r>
          </a:p>
          <a:p>
            <a:endParaRPr lang="en-CA" sz="1400" dirty="0"/>
          </a:p>
          <a:p>
            <a:r>
              <a:rPr lang="en-CA" sz="1400" dirty="0"/>
              <a:t>Favorite</a:t>
            </a:r>
          </a:p>
          <a:p>
            <a:endParaRPr lang="en-CA" sz="1400" dirty="0"/>
          </a:p>
          <a:p>
            <a:r>
              <a:rPr lang="en-CA" sz="1400" dirty="0"/>
              <a:t>Like</a:t>
            </a:r>
          </a:p>
          <a:p>
            <a:endParaRPr lang="en-CA" sz="1400" dirty="0"/>
          </a:p>
          <a:p>
            <a:r>
              <a:rPr lang="en-CA" sz="1400" dirty="0"/>
              <a:t>Bookmark</a:t>
            </a:r>
          </a:p>
          <a:p>
            <a:endParaRPr lang="en-CA" sz="1400" dirty="0"/>
          </a:p>
          <a:p>
            <a:r>
              <a:rPr lang="en-CA" sz="1400" dirty="0"/>
              <a:t>Repurpose</a:t>
            </a:r>
            <a:endParaRPr lang="en-US" sz="14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5B69CA-87A5-1462-7093-75E22AFBAA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3406" y="1786465"/>
            <a:ext cx="6067425" cy="3905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0FF65D-80DB-0C7F-7311-4BEBFBE338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9341" y="4372488"/>
            <a:ext cx="60674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E576-C4DC-5A9A-8192-3246248A9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F044A84-648D-BC0E-BA3D-8BFE3036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9AA9D-6E90-4D10-51B4-B9A1D91CDFDB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Thread Summary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2111E-E221-CC2C-E94C-C541A645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E1327-8E2A-0440-7C50-BA31B4879196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9B0E77-1C09-1301-78AA-6F81DEE74AE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0EAAE3D-AC08-24D0-1598-6702899C996D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6112C-0A06-C4C6-3E2F-D1D0C05E1ADB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89E0C0-ACC8-0BB5-736E-0471CF758274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6B501-F92D-7245-BA09-02A117914DAE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0FEF05-7EC1-FC2D-1A03-2F207AFCB05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15D4DD-2BD0-388A-6A7F-4E15456B4CA7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6F428-2E8F-135D-C81B-2359E74BA832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D32AA5-31F7-896B-3530-EC067A5BE7BE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9CD6D1-84A1-23B5-25AC-F9CF8E42353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8C608E-454B-A25B-6A8E-54B5C99D66F3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A2C15-5322-AF8E-EAF3-5FE1376EB22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8C20BEE-BD42-9B2C-F6B8-DC50BCBB33B6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F7E32D-8676-978E-2730-80C694D09AC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7ED33C-0132-ED4E-ED7C-BD437C7F8F96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Summarizer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Account from AI translation service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Thread (or whatever) fed to summarizer service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Summary becomes new feed item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2DF1A-E0E9-5782-EF7E-EB1ACBDB6426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725B4-8972-1E99-BBAB-35F3DDA4339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67F093-C044-CD48-261F-6B3BF69B5D97}"/>
              </a:ext>
            </a:extLst>
          </p:cNvPr>
          <p:cNvSpPr txBox="1"/>
          <p:nvPr/>
        </p:nvSpPr>
        <p:spPr>
          <a:xfrm>
            <a:off x="5332265" y="4104592"/>
            <a:ext cx="16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summarize.js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1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08E5-8B7E-DD8E-2C7D-9B52E88E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28EDE9D-66D4-05EC-D05D-51DA3F86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26D80-6516-028C-6015-A30A10117243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OPML and RSS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0845C-6A45-AA9D-71DF-3BAE51C4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21F710-41C9-9F5C-B60C-E868F3D6C027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E1D491-2978-B453-DD66-6C033464C44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27F2EAF-8A81-EDDC-D1BF-0F65D1F36E0C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76EB1-3F01-7963-E865-E0756BD63445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E6521-B9CB-4684-8885-34720D5BDE0E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AA3EC-9C94-3760-DBC2-533E781D3928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3AA408-934D-8671-1F81-81BCD0D311B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C5F4A3-D8E2-4394-024E-9F7F94EED9BE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4FBD7-E166-1A3B-2845-8557250BCE18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5D72-54FE-E809-FC7F-81F1553434FA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C2EA86-339B-7CC9-195F-ABAED177F42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7E989-EB48-8D18-0075-8B91385241B3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BBB552-E753-02E4-884C-50B6BFD5259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2104ABD-57C8-0A3B-67A1-CF2BFD5A299A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976080-8381-7DC7-7BC4-266F4087879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E346E1-2EB2-268D-CAEA-D3E9DF7066DA}"/>
              </a:ext>
            </a:extLst>
          </p:cNvPr>
          <p:cNvSpPr txBox="1"/>
          <p:nvPr/>
        </p:nvSpPr>
        <p:spPr>
          <a:xfrm>
            <a:off x="3188233" y="5081822"/>
            <a:ext cx="876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Retrieving and Reading RSS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Standalone </a:t>
            </a:r>
            <a:r>
              <a:rPr lang="en-US" sz="2400" dirty="0">
                <a:hlinkClick r:id="rId4"/>
              </a:rPr>
              <a:t>https://opml2json.downes.ca</a:t>
            </a:r>
            <a:r>
              <a:rPr lang="en-US" sz="2400" dirty="0"/>
              <a:t> deployed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OPML URLs are entered as accounts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856EF1-2464-6E45-4B3D-1846DF79A2F1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54B4CA-758C-7CE6-7028-C827419E6431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FB5CF46-5B67-00A0-221D-DCFE1DAC8CDB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5555F9-8C78-6794-E1E4-A02BBEABB154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C016A94-6846-4C70-93E5-1EDAB6E97CC4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D774339-6760-492C-F1FB-181B59382D91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BC5106C-93C4-DC73-1CE4-061DD318E33F}"/>
              </a:ext>
            </a:extLst>
          </p:cNvPr>
          <p:cNvSpPr txBox="1"/>
          <p:nvPr/>
        </p:nvSpPr>
        <p:spPr>
          <a:xfrm>
            <a:off x="3326380" y="4050294"/>
            <a:ext cx="9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opml.js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78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0EA4-F85D-C1C8-4D60-481F2398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4C98AC9-B5D4-20FA-3814-68477BFE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78380-956E-40C5-52EF-53805F2FC024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Podcast Player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839F2-0DC4-86DE-8B2A-84E1603EE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6EED9A-5ED7-6EC2-BB9D-B6CBF6702F75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214C69-A3AE-0432-A190-D79D587A299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E019014-586D-AF43-67B3-17ABD503386D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36D86-0501-DDB9-2A04-F41EB23F4122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99965F-8F20-B391-CB31-F0ABFE4A52E6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FCAE3-05F5-7502-CB02-D20A4D9EF1F1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B2CC89-C13D-05CE-1769-1D504CEB44B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A65784-A1A9-CCC1-80E7-D1935020EEB1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DE6E7B-33B0-11CB-3777-B4F2E926E670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B3F419-46C2-9972-1CE7-5C217734A20A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8D2584-10DD-0AFA-ACA3-18E9AA39DCB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6F6BDC1-5775-0104-C5F4-3A8E029BEB71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511581-744F-1BAC-9E77-589B39EFAA7A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CDD6F-D6E7-D3A6-5591-4E187E5A88A2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0B5F7A-B23A-BBDE-B2C2-49DD51CC128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02521B-F29D-0542-115E-D83B91D10CFE}"/>
              </a:ext>
            </a:extLst>
          </p:cNvPr>
          <p:cNvSpPr txBox="1"/>
          <p:nvPr/>
        </p:nvSpPr>
        <p:spPr>
          <a:xfrm>
            <a:off x="3188233" y="5081822"/>
            <a:ext cx="876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and Play Podcast List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RSS reader detects audio enclosures in feed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Builds playlist in audio player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2A1B32-771F-2506-3688-FAFF47B492D9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673488-CDA3-1FC4-1A57-4B7CB74C445A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F117947-B18A-9D36-B992-218DBF14D464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EAB138-9B0A-DE69-762E-39899430768A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9D55024-290E-EF05-DD6D-996692756EE1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0ED213-4660-BEB1-37A2-A3F3615B49EC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BC6213-4CF1-9A2E-CBE8-3BD7433B5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81CC82C-225E-0FD0-5532-2AC101246976}"/>
              </a:ext>
            </a:extLst>
          </p:cNvPr>
          <p:cNvSpPr txBox="1"/>
          <p:nvPr/>
        </p:nvSpPr>
        <p:spPr>
          <a:xfrm>
            <a:off x="3789720" y="3876875"/>
            <a:ext cx="11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reader.js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60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C6D87-FAFA-872F-9859-F1BF9D45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3" y="1141976"/>
            <a:ext cx="6559572" cy="3486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94EC28-F1D4-B3B1-9254-40A3C18EC0E3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91CAD8-6552-10FC-5994-D43F8DD8CD8D}"/>
              </a:ext>
            </a:extLst>
          </p:cNvPr>
          <p:cNvSpPr/>
          <p:nvPr/>
        </p:nvSpPr>
        <p:spPr>
          <a:xfrm>
            <a:off x="3042397" y="1555130"/>
            <a:ext cx="1714500" cy="86244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90A184-229E-8C5B-7C88-3D002FD15975}"/>
              </a:ext>
            </a:extLst>
          </p:cNvPr>
          <p:cNvSpPr/>
          <p:nvPr/>
        </p:nvSpPr>
        <p:spPr>
          <a:xfrm rot="19138415">
            <a:off x="3260756" y="2728003"/>
            <a:ext cx="1714500" cy="86244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FA219-519D-F662-A627-5AF4EF62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96" y="3546802"/>
            <a:ext cx="2920649" cy="871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DE1A9D-4B03-FE59-17B9-B062EA3240A4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Convergence = Reply to Multiple Posts at Once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Place content from any feed into the editor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Clist</a:t>
            </a:r>
            <a:r>
              <a:rPr lang="en-US" sz="2400" dirty="0"/>
              <a:t> keeps track of each source for reply notifications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Click ‘Refs’ to toggle the full list of references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D8133-4A49-C188-D8A7-3761F6CE6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833" y="1033606"/>
            <a:ext cx="3418711" cy="1776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50D5F8-FFA2-63F2-2E0C-F4699D711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52" y="1016986"/>
            <a:ext cx="6559572" cy="20204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80B570-9413-1A5C-E589-B4AA08DD5084}"/>
              </a:ext>
            </a:extLst>
          </p:cNvPr>
          <p:cNvCxnSpPr>
            <a:stCxn id="15" idx="3"/>
          </p:cNvCxnSpPr>
          <p:nvPr/>
        </p:nvCxnSpPr>
        <p:spPr>
          <a:xfrm>
            <a:off x="7793924" y="1118006"/>
            <a:ext cx="736909" cy="1010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4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D922-1FFD-EC24-2EBE-F31085E6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D7853F5-6A49-A4CE-1244-A981FFCDC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483FE4-5B80-53C0-7FCC-F42D3419F807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Preloading Content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6466B-B1F1-F78D-681C-257EA62E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CCD89E-7C93-6F99-0B13-1BE89E93F453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A9A513-BC62-5E60-2BB4-CE411032D64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041E329-E612-5FEC-FA36-40EF8166B52F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261D3-8E7A-ACAB-62CF-AA9624200FE4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B38AD5-73BA-0E2A-1F9C-7DCF0A8261A2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864C7-3F3C-7847-929F-317D87085B54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337BF2-364C-1933-2613-B927E1F60CF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0180BC-8CFF-9BFC-FBD5-3C8D4DF26813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0E14A-C606-8A7A-725E-25C310948C26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6908BD-DC75-C3AF-0A11-DB586EB94615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697258-5D4F-E8E1-9970-5C6D63D626B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B287A4-45D9-4DE7-6A7F-A40C108016FC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5FB20-8775-8B65-2408-F6E65C87DED8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4777858-FD3E-AC58-5FE4-748DCA521435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9C371F-C62E-6E42-5575-ABE1728E7BF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751E78-FD48-33F6-A9A7-92A9120D06E4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Loading Content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Editing area can be preloaded with content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Context may be stored locally, generated, or cloud-based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Feed content then loaded in editing context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BD526A-26F9-5335-A547-08622C503039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F664BD-31E4-CFEC-34F5-D4C43D6B3C39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00CB86E-28EF-3255-4EE7-F3E24CAB6F87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715937-1A53-EF5A-0968-96A9AAF036A1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FB7AD83-948A-8A32-E994-2435FE4D86AA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952457-CD01-36ED-284B-55CF44E66BC3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DF49251-4016-DFA8-9CA1-BADD49537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0CFD57-EC44-0AD6-7440-29D01D0250CA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12652C-522E-4348-1ABD-298E75E1DE0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C492668B-8162-1D52-4D3B-718F11E30E8C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29C6B5E1-8CB2-FCCA-C790-C9FD1AEDCC56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438851DE-9B0F-BDFD-4063-CCE170B85CBD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8638FE-457E-6048-5F0B-11751815E75A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7E6B5-0253-0AD4-CBFD-710015CD4011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3F466B-BC01-98DD-AF35-62F105312A42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7CC1CB-682A-0BB3-AB9B-3C214E687D5F}"/>
              </a:ext>
            </a:extLst>
          </p:cNvPr>
          <p:cNvSpPr txBox="1"/>
          <p:nvPr/>
        </p:nvSpPr>
        <p:spPr>
          <a:xfrm>
            <a:off x="5463453" y="2335081"/>
            <a:ext cx="16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editors.js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16E204-FD87-0F52-CBB2-869F24477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721" y="387275"/>
            <a:ext cx="3228975" cy="2305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32EAA2-21EE-2300-23CC-5DDC3B2D5280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1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6C001-E478-023A-4292-6C6A56DED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82" y="1825625"/>
            <a:ext cx="9131436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291365-00C8-0041-28EF-AF35CD737DF3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 This Is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755F-150A-FFAC-0111-3C1476EC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1518B0B-C2C0-CAD0-2905-E5F70D71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CFAEF3-1E46-C5A5-2C54-8CF123A29B9E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Loading Files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0E5CC-BF9F-E67F-347F-EF230705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CF7EE9-4707-D20D-06FB-009D5B14EF31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D5D674-C9FF-74B0-CF5C-464ABEDFEA3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7682CCA-8F63-8D60-C607-33AE02EF1BC6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F5212-E044-DFB0-5F7B-AB8847088F25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21B671-CD61-D464-CFBD-A9587786AA2A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EBEF461-9CD5-F04F-9276-C71B68577C56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E108D5-8104-4AE2-F572-5111D8AE229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AED329-1505-08D7-FFCE-BA7FDC5ABD6C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89D5E-0988-4C53-F026-928A7459B073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05C7E-11E3-5628-58FC-EDE65FBEE35E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B5B06A-E5ED-9994-A595-FA23987CB437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98FCE-0B5A-2E8B-96F0-8C2256A5235F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27C06-0535-2D0D-CEFD-D460E686E1D5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588EFC3-66FC-07C2-062C-609D7B578768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FCC7AD-F2D7-A0C4-A95B-8F2E4C36032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7F580D-C7C1-E6B7-0E4A-DCCB04557368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Loading Files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CList files include editor content plus references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Any other file in filesystem may be loaded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Loaded file type may determine editor selection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2471DB-754F-9264-7A93-7131E74893F2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304E3D-E90F-1592-C4D8-497821C4E310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B719EC2-E70F-3C71-5931-A65496003B91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6255C7-BD65-8A39-533B-BC47860C0452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5E625BA-DC59-779E-3D2E-DD44D3147A76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2564CB-2BD0-0CC4-A642-59C0071AFDC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C6371E-7B94-CA7B-301F-AA2AF6B0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4E5C84-DAC8-3B38-33E3-010D6AD59ACC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604873-0347-F64B-D8B0-FDDBF6C5F60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18F07E1A-0A55-EF53-0658-7739AF8236C6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00632B6B-8530-4AA2-93E0-B847D8A4A93B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18C4442F-C6FF-FC5C-AD44-A8C43F7B9D76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22D59E-DF62-0EE1-C6A7-44BA83372689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900958-1979-80DD-764B-5A6FA7BA5360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526D4FB-3506-667E-CCA0-85D2B17EBF73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FA1766A-8602-8906-C6DE-C6A5D4E3D2B5}"/>
              </a:ext>
            </a:extLst>
          </p:cNvPr>
          <p:cNvSpPr txBox="1"/>
          <p:nvPr/>
        </p:nvSpPr>
        <p:spPr>
          <a:xfrm>
            <a:off x="2896536" y="1036989"/>
            <a:ext cx="162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files.js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F76B86-0DDA-7AC6-DC75-CF702C682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721" y="387275"/>
            <a:ext cx="3228975" cy="2305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A2AD7C-EBE1-26C7-0BCE-7305FAEC3582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7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75845-0DFA-A4AE-7E17-9805B131FC8A}"/>
              </a:ext>
            </a:extLst>
          </p:cNvPr>
          <p:cNvSpPr/>
          <p:nvPr/>
        </p:nvSpPr>
        <p:spPr>
          <a:xfrm>
            <a:off x="742279" y="1246907"/>
            <a:ext cx="10598727" cy="55175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BE5D-706D-F44E-A832-006EEA0B80AF}"/>
              </a:ext>
            </a:extLst>
          </p:cNvPr>
          <p:cNvSpPr txBox="1"/>
          <p:nvPr/>
        </p:nvSpPr>
        <p:spPr>
          <a:xfrm>
            <a:off x="742278" y="931901"/>
            <a:ext cx="9755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write-pane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93D1E-2C71-2057-E2F3-D70801501D93}"/>
              </a:ext>
            </a:extLst>
          </p:cNvPr>
          <p:cNvSpPr/>
          <p:nvPr/>
        </p:nvSpPr>
        <p:spPr>
          <a:xfrm>
            <a:off x="2945152" y="1346986"/>
            <a:ext cx="8208818" cy="33855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FB2E5-447E-BDF7-CBCF-65C281710613}"/>
              </a:ext>
            </a:extLst>
          </p:cNvPr>
          <p:cNvSpPr txBox="1"/>
          <p:nvPr/>
        </p:nvSpPr>
        <p:spPr>
          <a:xfrm>
            <a:off x="824540" y="1270455"/>
            <a:ext cx="9755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write-pane-command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7EF34-06EA-BCDD-7C84-A91F7BD143E2}"/>
              </a:ext>
            </a:extLst>
          </p:cNvPr>
          <p:cNvSpPr/>
          <p:nvPr/>
        </p:nvSpPr>
        <p:spPr>
          <a:xfrm>
            <a:off x="2945151" y="1742380"/>
            <a:ext cx="8208819" cy="33855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6D965-E600-B92F-06C6-1F31CA12A896}"/>
              </a:ext>
            </a:extLst>
          </p:cNvPr>
          <p:cNvSpPr txBox="1"/>
          <p:nvPr/>
        </p:nvSpPr>
        <p:spPr>
          <a:xfrm>
            <a:off x="824540" y="1687692"/>
            <a:ext cx="9755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BB790-3747-C4E6-853D-0638CC2EC409}"/>
              </a:ext>
            </a:extLst>
          </p:cNvPr>
          <p:cNvSpPr/>
          <p:nvPr/>
        </p:nvSpPr>
        <p:spPr>
          <a:xfrm>
            <a:off x="881691" y="2450628"/>
            <a:ext cx="8007061" cy="312928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8B039-4ECF-0FEE-4EA3-A2774DBD0950}"/>
              </a:ext>
            </a:extLst>
          </p:cNvPr>
          <p:cNvSpPr txBox="1"/>
          <p:nvPr/>
        </p:nvSpPr>
        <p:spPr>
          <a:xfrm>
            <a:off x="799430" y="2135622"/>
            <a:ext cx="9755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write-pane-content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190D2-C509-0ED0-FF28-AE5F9DAA5C08}"/>
              </a:ext>
            </a:extLst>
          </p:cNvPr>
          <p:cNvSpPr/>
          <p:nvPr/>
        </p:nvSpPr>
        <p:spPr>
          <a:xfrm>
            <a:off x="1046213" y="2877487"/>
            <a:ext cx="2127539" cy="243226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E03B2-715A-CDDE-998D-B05F65F4A96B}"/>
              </a:ext>
            </a:extLst>
          </p:cNvPr>
          <p:cNvSpPr txBox="1"/>
          <p:nvPr/>
        </p:nvSpPr>
        <p:spPr>
          <a:xfrm>
            <a:off x="963952" y="2562481"/>
            <a:ext cx="3809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tinymceEditorDiv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7058E-BE3A-3C0D-BE08-529B60020630}"/>
              </a:ext>
            </a:extLst>
          </p:cNvPr>
          <p:cNvSpPr/>
          <p:nvPr/>
        </p:nvSpPr>
        <p:spPr>
          <a:xfrm>
            <a:off x="3462175" y="2886288"/>
            <a:ext cx="2454778" cy="251730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FD019-DA2E-67A8-AD65-73BE54DDE629}"/>
              </a:ext>
            </a:extLst>
          </p:cNvPr>
          <p:cNvSpPr txBox="1"/>
          <p:nvPr/>
        </p:nvSpPr>
        <p:spPr>
          <a:xfrm>
            <a:off x="3345781" y="2553621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textEditorDiv</a:t>
            </a:r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A7DA8-DA67-45B1-BDFB-BCA9B3877F87}"/>
              </a:ext>
            </a:extLst>
          </p:cNvPr>
          <p:cNvSpPr/>
          <p:nvPr/>
        </p:nvSpPr>
        <p:spPr>
          <a:xfrm>
            <a:off x="3613235" y="3295236"/>
            <a:ext cx="2162777" cy="9825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5B015D-B9FB-BBF9-0714-5D52B4C1A441}"/>
              </a:ext>
            </a:extLst>
          </p:cNvPr>
          <p:cNvSpPr/>
          <p:nvPr/>
        </p:nvSpPr>
        <p:spPr>
          <a:xfrm>
            <a:off x="3600243" y="4749730"/>
            <a:ext cx="2175770" cy="45946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8AB81-E853-8EAE-0E94-16808D3DEB87}"/>
              </a:ext>
            </a:extLst>
          </p:cNvPr>
          <p:cNvSpPr txBox="1"/>
          <p:nvPr/>
        </p:nvSpPr>
        <p:spPr>
          <a:xfrm>
            <a:off x="3485143" y="2958846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text-column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F17B81-8E96-3038-742D-223A014FF1F6}"/>
              </a:ext>
            </a:extLst>
          </p:cNvPr>
          <p:cNvSpPr txBox="1"/>
          <p:nvPr/>
        </p:nvSpPr>
        <p:spPr>
          <a:xfrm>
            <a:off x="3521918" y="4344505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currentReferences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411F5D-63C1-7AAD-337F-FA89D3A32A46}"/>
              </a:ext>
            </a:extLst>
          </p:cNvPr>
          <p:cNvSpPr/>
          <p:nvPr/>
        </p:nvSpPr>
        <p:spPr>
          <a:xfrm>
            <a:off x="3462175" y="5891950"/>
            <a:ext cx="2454779" cy="74162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A512A-3EF2-2C97-7015-9A0651ABCF72}"/>
              </a:ext>
            </a:extLst>
          </p:cNvPr>
          <p:cNvSpPr txBox="1"/>
          <p:nvPr/>
        </p:nvSpPr>
        <p:spPr>
          <a:xfrm>
            <a:off x="3521918" y="5536934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texteditor</a:t>
            </a:r>
            <a:r>
              <a:rPr lang="en-US" sz="1600" dirty="0"/>
              <a:t>-references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9790A1-BC63-2C78-E004-C58F75DC1655}"/>
              </a:ext>
            </a:extLst>
          </p:cNvPr>
          <p:cNvSpPr/>
          <p:nvPr/>
        </p:nvSpPr>
        <p:spPr>
          <a:xfrm>
            <a:off x="881691" y="5902037"/>
            <a:ext cx="2292062" cy="74162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C58FDA-3935-E2DC-D098-A8054623FC0C}"/>
              </a:ext>
            </a:extLst>
          </p:cNvPr>
          <p:cNvSpPr txBox="1"/>
          <p:nvPr/>
        </p:nvSpPr>
        <p:spPr>
          <a:xfrm>
            <a:off x="1097337" y="5547021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tinymce</a:t>
            </a:r>
            <a:r>
              <a:rPr lang="en-US" sz="1600" dirty="0"/>
              <a:t>-references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5B936E-B97F-B67C-7739-D88460168A8B}"/>
              </a:ext>
            </a:extLst>
          </p:cNvPr>
          <p:cNvSpPr/>
          <p:nvPr/>
        </p:nvSpPr>
        <p:spPr>
          <a:xfrm>
            <a:off x="9177173" y="2456674"/>
            <a:ext cx="1976797" cy="409998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2D7819-D408-FE60-08D9-00833B543AF6}"/>
              </a:ext>
            </a:extLst>
          </p:cNvPr>
          <p:cNvSpPr/>
          <p:nvPr/>
        </p:nvSpPr>
        <p:spPr>
          <a:xfrm>
            <a:off x="9341227" y="2877487"/>
            <a:ext cx="1698443" cy="9825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9F06DD-843F-C463-7C68-76FB86C23129}"/>
              </a:ext>
            </a:extLst>
          </p:cNvPr>
          <p:cNvSpPr/>
          <p:nvPr/>
        </p:nvSpPr>
        <p:spPr>
          <a:xfrm>
            <a:off x="9356342" y="4128029"/>
            <a:ext cx="1698443" cy="225198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5C401B-16E4-AD2F-156F-9BD96ADFED0E}"/>
              </a:ext>
            </a:extLst>
          </p:cNvPr>
          <p:cNvSpPr txBox="1"/>
          <p:nvPr/>
        </p:nvSpPr>
        <p:spPr>
          <a:xfrm>
            <a:off x="9120694" y="2100318"/>
            <a:ext cx="244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write-load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92F4B5-C89C-0879-8A2A-981565948DDE}"/>
              </a:ext>
            </a:extLst>
          </p:cNvPr>
          <p:cNvSpPr txBox="1"/>
          <p:nvPr/>
        </p:nvSpPr>
        <p:spPr>
          <a:xfrm>
            <a:off x="9222256" y="2553992"/>
            <a:ext cx="244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write-load-header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4459FF-D197-389D-08C4-7A4C07DD5669}"/>
              </a:ext>
            </a:extLst>
          </p:cNvPr>
          <p:cNvSpPr txBox="1"/>
          <p:nvPr/>
        </p:nvSpPr>
        <p:spPr>
          <a:xfrm>
            <a:off x="9244572" y="3823506"/>
            <a:ext cx="244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write-content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9E5CC3-EA93-08CA-1C37-45677F469113}"/>
              </a:ext>
            </a:extLst>
          </p:cNvPr>
          <p:cNvSpPr/>
          <p:nvPr/>
        </p:nvSpPr>
        <p:spPr>
          <a:xfrm>
            <a:off x="1104492" y="3303566"/>
            <a:ext cx="1944569" cy="69693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8AC767-8CA3-89C9-067D-531582678474}"/>
              </a:ext>
            </a:extLst>
          </p:cNvPr>
          <p:cNvSpPr txBox="1"/>
          <p:nvPr/>
        </p:nvSpPr>
        <p:spPr>
          <a:xfrm>
            <a:off x="1053333" y="2965012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write-column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3DA346-67CA-ABBD-7512-FE77610BB5FB}"/>
              </a:ext>
            </a:extLst>
          </p:cNvPr>
          <p:cNvSpPr/>
          <p:nvPr/>
        </p:nvSpPr>
        <p:spPr>
          <a:xfrm>
            <a:off x="1114272" y="4093620"/>
            <a:ext cx="1934790" cy="111557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558D38-A942-216F-F077-11260D3450FE}"/>
              </a:ext>
            </a:extLst>
          </p:cNvPr>
          <p:cNvSpPr/>
          <p:nvPr/>
        </p:nvSpPr>
        <p:spPr>
          <a:xfrm>
            <a:off x="6159709" y="2886287"/>
            <a:ext cx="2454778" cy="251730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F3C8F9-686A-E238-3619-EEF1D0D84F80}"/>
              </a:ext>
            </a:extLst>
          </p:cNvPr>
          <p:cNvSpPr txBox="1"/>
          <p:nvPr/>
        </p:nvSpPr>
        <p:spPr>
          <a:xfrm>
            <a:off x="6033347" y="2550707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etherpadDiv</a:t>
            </a:r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778B1C-4FC2-EDCC-CB40-6A0F852812FF}"/>
              </a:ext>
            </a:extLst>
          </p:cNvPr>
          <p:cNvSpPr/>
          <p:nvPr/>
        </p:nvSpPr>
        <p:spPr>
          <a:xfrm>
            <a:off x="6299213" y="3318647"/>
            <a:ext cx="2175770" cy="33855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81B4C9-ADD3-5D6C-CF67-F3C0E62C6811}"/>
              </a:ext>
            </a:extLst>
          </p:cNvPr>
          <p:cNvSpPr txBox="1"/>
          <p:nvPr/>
        </p:nvSpPr>
        <p:spPr>
          <a:xfrm>
            <a:off x="6205376" y="2950831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padListSection</a:t>
            </a:r>
            <a:endParaRPr lang="en-US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156AE2-3F43-C4C8-D8A6-0757C44B5B04}"/>
              </a:ext>
            </a:extLst>
          </p:cNvPr>
          <p:cNvSpPr/>
          <p:nvPr/>
        </p:nvSpPr>
        <p:spPr>
          <a:xfrm>
            <a:off x="6300659" y="3992783"/>
            <a:ext cx="2162777" cy="75694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7A2B4A-22AE-687D-4BDD-BB220A05A24F}"/>
              </a:ext>
            </a:extLst>
          </p:cNvPr>
          <p:cNvSpPr txBox="1"/>
          <p:nvPr/>
        </p:nvSpPr>
        <p:spPr>
          <a:xfrm>
            <a:off x="6222251" y="3643942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padContentSection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C92C83-F331-779F-9AC4-86C8481CA85B}"/>
              </a:ext>
            </a:extLst>
          </p:cNvPr>
          <p:cNvSpPr txBox="1"/>
          <p:nvPr/>
        </p:nvSpPr>
        <p:spPr>
          <a:xfrm>
            <a:off x="6222251" y="4767270"/>
            <a:ext cx="2208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padShareSection</a:t>
            </a:r>
            <a:endParaRPr lang="en-US" sz="1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F892A3-4302-9807-7A67-A4409D2608AA}"/>
              </a:ext>
            </a:extLst>
          </p:cNvPr>
          <p:cNvSpPr/>
          <p:nvPr/>
        </p:nvSpPr>
        <p:spPr>
          <a:xfrm>
            <a:off x="6309745" y="5123363"/>
            <a:ext cx="2175770" cy="18639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C0006B-D19D-4791-B2B9-7528089F88DE}"/>
              </a:ext>
            </a:extLst>
          </p:cNvPr>
          <p:cNvSpPr txBox="1"/>
          <p:nvPr/>
        </p:nvSpPr>
        <p:spPr>
          <a:xfrm>
            <a:off x="3182914" y="3910003"/>
            <a:ext cx="396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4B0FEA-E75C-BC12-CBEA-EF1BC52FF57F}"/>
              </a:ext>
            </a:extLst>
          </p:cNvPr>
          <p:cNvSpPr txBox="1"/>
          <p:nvPr/>
        </p:nvSpPr>
        <p:spPr>
          <a:xfrm>
            <a:off x="5871288" y="3959384"/>
            <a:ext cx="396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06AC88-365E-A888-1FA4-FBD7BF012BB9}"/>
              </a:ext>
            </a:extLst>
          </p:cNvPr>
          <p:cNvSpPr txBox="1"/>
          <p:nvPr/>
        </p:nvSpPr>
        <p:spPr>
          <a:xfrm>
            <a:off x="8869610" y="4219620"/>
            <a:ext cx="396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647D96-B893-C1E5-1A84-B91269DC2D09}"/>
              </a:ext>
            </a:extLst>
          </p:cNvPr>
          <p:cNvSpPr txBox="1"/>
          <p:nvPr/>
        </p:nvSpPr>
        <p:spPr>
          <a:xfrm>
            <a:off x="3098043" y="6103018"/>
            <a:ext cx="476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0D9986-CB2F-F19B-D2F1-CC24B8000256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Write Pane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D5E94-738A-32FD-6E09-DDEA3E81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758BDEE-CBF9-4E33-26CA-66671BB8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35FA7A-F9C6-99A4-D37D-DE6C6EF38DF5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EBD6B-1765-A303-5D6F-3F9E6E43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187A3C-2E7C-C25E-E885-890FF3E11755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ECF9C5-3F6F-AC64-1809-786A42B4609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8963580-1058-E198-149C-7EB9A670BB49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71F3D-9469-9911-A484-F98C20CC702C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EE6F87-DFB3-FAF4-BA1D-E665A6C48F26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EB4A756-0B10-426C-B0A9-E4CDAEEDB1FE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DC89D1-7489-057C-3EE0-D18ED45CB56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A6F080-5F3E-EACA-B044-C740E478D1ED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0AAE2-7C0B-796D-644D-030832BB13BF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49CC4C-D6B4-8F84-247B-20AE311F2DB9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9D21A-F5C3-047A-FFEB-AA60A30F6C8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CAA0C-C87F-E313-A322-A4AF56A9C890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9E92A2-7E7C-5E45-E078-097E4A405910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8AC1F27-12B0-1A4B-6AF5-A17C47C48950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0832A7-6C2B-8ED3-716E-1705963A83F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FCCC83-FAD1-F7FC-CE7C-513B333374BF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Selecting Editors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After content load is selected, editor is selected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Editor selection may be based on content type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Future: image editors, games, applications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274325-2B3B-93FC-E3EA-20851EC807EC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EFDD6B-BA68-D636-C36E-455EEF9D0FB1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B9F0AFB-C8F2-D5E1-554E-03E601005147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B5934F-6796-BD81-D701-4D9657F0394B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4CB7CE1-D213-2486-BE6C-1D818DFE4A61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A23C405-CA53-4E4C-AE30-721F038976D6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BBCF7C8-1D69-1937-10D7-5A42AADA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EA680-6EC5-B5CE-7C89-EC4C9175E010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F7A71A-0C6C-AE57-1719-0FF068D38DD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CD14C0BC-BFE8-6033-482E-098C610A0440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8ED40A9C-86A1-3DFF-F473-C22D8217A421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F1F87109-ED1A-F1E6-B58B-88FE8F8C7660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CEF4AD-0FAC-CB39-836F-566D448BEC62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A315EE-5311-CF47-C1C6-DFA398DDAF26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A75CF7-2680-E0E9-D786-B051438C3225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2F8EA7-641C-AE74-FE99-E25D9C4D1BD7}"/>
              </a:ext>
            </a:extLst>
          </p:cNvPr>
          <p:cNvSpPr txBox="1"/>
          <p:nvPr/>
        </p:nvSpPr>
        <p:spPr>
          <a:xfrm>
            <a:off x="6709497" y="2483288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editors.js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D5DEA6-B035-38FB-5D12-C503E042DE1C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EEB680-0DDC-CC39-D27C-FB11C6B8A4A1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E1DE7B2-520E-F7D4-A9CB-12642815C9B7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3E471B-2BD1-CC87-9B16-D6BD988305EE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198577-6E5D-2A71-E921-0E97DA6E0C11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1340E6-298A-1223-EB45-B0BE808DBA7A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7F24D71-990B-7709-651A-E04E3B54688C}"/>
              </a:ext>
            </a:extLst>
          </p:cNvPr>
          <p:cNvSpPr txBox="1"/>
          <p:nvPr/>
        </p:nvSpPr>
        <p:spPr>
          <a:xfrm>
            <a:off x="7531953" y="1214141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tinymce.js</a:t>
            </a:r>
            <a:endParaRPr lang="en-C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35C74A-9DD1-1BE2-8FC4-B18A1A02868C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78EE8F1-D021-F4B2-D7A2-8B8F8468F416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2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DCD2A-7E74-7F8B-00B6-1D2DB367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861F311-8150-4823-95B6-5FC9425C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D9C21-798E-DADA-04E1-F7E9BF0E9A2A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Templates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50909-6CF2-2F7A-9A12-AF5B186E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0A2983-D2B3-08CA-75F9-4A0223FC068D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4904CE-02E7-A9B9-D1E8-74D6A958820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615BFA2-25C6-4215-BD1E-520D1B0E734A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95102-2A9C-5D2A-3E7F-A414F95566EF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984070-B937-17DA-92EB-CD69E45D4592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AFCB9-81F9-6F20-1B32-8540029D1D2C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01A64F-1230-65E0-A7C2-4A5C2E04605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0C76A27-4769-CAEF-ECF6-EA6B708234EF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C57DF-C8D5-A8E7-7989-D39D7A19696E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BE5477-9136-2EB6-F8D5-8B19110D6F17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895F38-6B08-9229-6735-3E629445981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D9BA15-6FE2-A2EE-A548-4F03946E2D7F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992DEE-285D-933A-4FBC-CE706BEC333D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01CEDAB-2A12-F4E8-C6F2-2FEC937D2803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CC3E8-7400-B7BC-B709-3B033B31C263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814C4B-FE32-29F7-9B20-68385BA73C5E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Predefined or Generated Templates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Select template from template library (not yet available)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Generate template on demand from generative AI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Templates can be editor-specific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439AA5-6748-34B6-A16E-10328F6663C8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1CEF70-7D45-2B25-1313-E6AD63445428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BF12643-8B4C-5ADD-C28E-8C5581CDBA56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85F166-BE77-0AF8-34CA-1E9A0A7F0E8A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48DAE67-D2E4-9CDE-4165-10E961534C11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63E2F2-0F18-6717-B358-45395D5A6FA8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0DDB88-45BC-9B0F-90BE-05CC49DD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916673-15C8-D422-ADF5-1CD0555B1057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F0019D-5CAC-E338-DB66-8D7AD57725C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9194D9F0-52AA-4468-18E8-DFB674101A09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2E691A4A-6DA1-528D-7043-6A2C06368694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AFCF2B6E-BE7D-F305-6BB2-4D1DE8E17833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61B3B9-955A-2A15-3B1A-55DD2CCF3E0A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45FD1A-DAD7-68F7-64B9-1944D6BE8CFE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8171B1-B7A0-0C1E-6F00-29D67A22720B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516E98-E555-5538-6C59-1BE733DCC4D7}"/>
              </a:ext>
            </a:extLst>
          </p:cNvPr>
          <p:cNvSpPr txBox="1"/>
          <p:nvPr/>
        </p:nvSpPr>
        <p:spPr>
          <a:xfrm>
            <a:off x="2631500" y="934289"/>
            <a:ext cx="1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chatgpt.js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9552B4-FC43-C082-A585-7F9DA5E43B42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272CE1-823E-E1D1-39BA-8EF8943F5215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92203F2-E0FA-7DE8-D81F-0C34C630EA6B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91AE12-E593-EE14-EEC7-C28008D09C81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E82FF7-550E-9FFE-0FA1-89F6264E99EC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49CCC3A-3F31-8EEF-1AF1-B48F2F0C6BC3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D62E2D4-16AA-478C-8F2F-3CBCE1435D51}"/>
              </a:ext>
            </a:extLst>
          </p:cNvPr>
          <p:cNvSpPr txBox="1"/>
          <p:nvPr/>
        </p:nvSpPr>
        <p:spPr>
          <a:xfrm>
            <a:off x="7531953" y="1214141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tinymce.js</a:t>
            </a:r>
            <a:endParaRPr lang="en-C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90BF86-4AE3-7A22-4174-34BD0C6556D6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A297A-EAB9-ECE1-FCBB-66B2763915A1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7B4070-1DFC-BDD0-43CD-2E577B259E58}"/>
              </a:ext>
            </a:extLst>
          </p:cNvPr>
          <p:cNvCxnSpPr>
            <a:cxnSpLocks/>
            <a:stCxn id="18" idx="2"/>
            <a:endCxn id="33" idx="3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8B11BD-DB09-08DB-A3F7-9DD73533A1E9}"/>
              </a:ext>
            </a:extLst>
          </p:cNvPr>
          <p:cNvCxnSpPr>
            <a:cxnSpLocks/>
            <a:stCxn id="8" idx="3"/>
            <a:endCxn id="44" idx="1"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8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B8CF-E783-07E8-89F7-DF986206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C21789F-C202-A136-4B83-43950151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FF09D-0483-B376-B1B4-E2C62E2EF437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54F9E-E0A4-4B62-52E5-160D1BC7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BBA36F-B0F3-A73A-0500-A49B865FE65F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66BF8F-B227-7723-D718-3B23F01BC14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9951" y="2085975"/>
            <a:ext cx="1390650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FF5B2B-6E50-97C3-4A2D-889E2B81D680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5A6E7-5AEC-70A4-68B4-48A7E89CA6DA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2AD33B-A306-09D3-B527-6C31E4330BFB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D69C41-4D30-ABCC-50A2-FBAB86A2F252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594809-B060-51DC-60FB-EA3652FD748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50B78A-4ED2-6832-6A0E-6B5FDC9F2C91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97A82-ABA0-74A5-4244-169F1FDA0A34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8FDCE-E361-0497-1BFA-3E21EB4E9905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BA2056-9087-98CE-3A0C-AD37A8FE7C8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6807F-357E-1D74-803D-10AFEFE42BB7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EB3CC1-760A-0738-8711-0578008194C1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90259-0851-2A8F-BB9D-1146F510283E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CBDFDE-4BFA-7189-0251-AAE18291F03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7355C8-AE7D-A1F7-4F01-D736516B34A0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Collaborative Editing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Editors can support multiple users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Current configuration supports </a:t>
            </a:r>
            <a:r>
              <a:rPr lang="en-US" sz="2400" dirty="0" err="1"/>
              <a:t>EtherPad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In this case, Etherpad is access through proxy server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4FCA4E-A500-E02B-8E23-686FC56D7DBF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28F87A-6208-1BC4-D34E-5FCC7F82F690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B206547-7176-24FA-4BFB-A45BB26C64DD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184FF-34DB-21E6-C714-2243E469612E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248680F-CF00-794A-F0E4-ED77D28D5056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75B59-9EAF-7ADF-9F15-632D454953C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94D0E9-BA28-94F9-CA00-334E2296B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90C56-810C-66E2-F527-EA412DF1151D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BD8B27-FD6F-BD05-94A1-D7868B6A782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BBFCBEF4-42C5-AF58-385B-BBFD9C9BB5FB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5D59C2BD-9EB4-7C02-2366-EC31E00370F5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2F458F5C-E468-528D-52A8-7501BAA5FBE8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E89DF93-9917-8BF3-ADE6-51CC6BB037C0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3D4779-ABE5-B7E5-9C5A-AACFD9F2C394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007566-C17B-D69F-3A2F-BB1A56948808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B424D9F-E105-DDF2-48A7-4AD58D335B70}"/>
              </a:ext>
            </a:extLst>
          </p:cNvPr>
          <p:cNvSpPr txBox="1"/>
          <p:nvPr/>
        </p:nvSpPr>
        <p:spPr>
          <a:xfrm>
            <a:off x="6709497" y="2483288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editors.js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96157D-2CD6-9559-20F9-AF4EA3F221A0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09F9B-731F-E5D5-5493-DBB7E1D19285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8F74E32-B4AA-4DB3-02BE-C28B5470D8D8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1D248E-3A3C-FB77-F325-86320294AFFE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044425-CB22-8A95-65E7-2061009BEA1D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F28283-5F1B-EC24-EEC0-F82886BFFB50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15A1D-D57D-BABF-6C4B-FC006D13C207}"/>
              </a:ext>
            </a:extLst>
          </p:cNvPr>
          <p:cNvSpPr/>
          <p:nvPr/>
        </p:nvSpPr>
        <p:spPr>
          <a:xfrm>
            <a:off x="8182722" y="1855291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930EF-F8E1-D424-C86F-CFC1EACF8A45}"/>
              </a:ext>
            </a:extLst>
          </p:cNvPr>
          <p:cNvSpPr/>
          <p:nvPr/>
        </p:nvSpPr>
        <p:spPr>
          <a:xfrm>
            <a:off x="8206132" y="698927"/>
            <a:ext cx="1091298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Etherpad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E88E84-ABB4-FDC0-EF88-E69459EB7712}"/>
              </a:ext>
            </a:extLst>
          </p:cNvPr>
          <p:cNvCxnSpPr>
            <a:cxnSpLocks/>
            <a:stCxn id="18" idx="1"/>
            <a:endCxn id="44" idx="3"/>
          </p:cNvCxnSpPr>
          <p:nvPr/>
        </p:nvCxnSpPr>
        <p:spPr>
          <a:xfrm flipH="1">
            <a:off x="7743392" y="2074366"/>
            <a:ext cx="439330" cy="5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654A22A-A9F7-69FB-40BE-4296D97C6CD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61926" y="1107710"/>
            <a:ext cx="78021" cy="747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EFDA2B47-0EC4-FE35-DFC9-398F8945D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756" y="560553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74D3E70-ACFD-C321-BD30-8AE1C669F691}"/>
              </a:ext>
            </a:extLst>
          </p:cNvPr>
          <p:cNvCxnSpPr>
            <a:cxnSpLocks/>
            <a:stCxn id="51" idx="1"/>
            <a:endCxn id="20" idx="3"/>
          </p:cNvCxnSpPr>
          <p:nvPr/>
        </p:nvCxnSpPr>
        <p:spPr>
          <a:xfrm flipH="1">
            <a:off x="9297430" y="691453"/>
            <a:ext cx="755326" cy="22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D0385E6-E78C-F814-6AD4-ABD608BD5E47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D5027D7-4DC1-F2B7-4BB2-132B8D0BBDE5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E6CF444-523D-C0A0-D034-4ABA587509D1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A7BBD6-4C0E-2F62-B1BB-32D920095AC6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6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9484-631E-9E87-EF9E-EBBC24E1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FF32396-C667-85D2-60FE-C3AB0F0B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0FF6A8-0585-AB4E-18D4-6D92F780EF0D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Chat and Share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780FF-C0DE-9B49-BD7D-685438C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402107-03CC-E6DD-EA1E-7A82C546DBA4}"/>
              </a:ext>
            </a:extLst>
          </p:cNvPr>
          <p:cNvSpPr/>
          <p:nvPr/>
        </p:nvSpPr>
        <p:spPr>
          <a:xfrm>
            <a:off x="900670" y="2066123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E1A171-DC54-20C2-4C1D-14D04A5040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15120" y="2285198"/>
            <a:ext cx="2573063" cy="835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B3C9633-38B2-44DF-4B55-EF7BC923BABF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FE32-EE8A-17BF-CB63-1FB35A5E97CA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3B191F-7E90-00E0-B7B2-476ECA6DE444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52B40E-0F27-F07E-DC50-2DCCC9043414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EF88E0-0776-083F-928E-7C43534F629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97223A-A4CD-4A1D-D27F-C36B2F747C76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CA76F-F1EA-101A-8784-BD58571B96FE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9DE1AD-7E61-87CD-3D5D-A43A699152B1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CB7AB4-14B4-92D4-F651-10289F3D006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6AF0C-572B-E03A-F175-8A45F5D3252C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0C8C2A-562A-9DFA-CBDA-E58AB2E8E47D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6DCB9-B1AB-8B8D-B22C-FD21DB962144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640F84-3E16-9C2F-1F26-08273921997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8F64E9-61B9-0B4D-73E5-7B1FE2D111B1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Peer to Peer Chat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Discussions are discovered via </a:t>
            </a:r>
            <a:r>
              <a:rPr lang="en-US" sz="2400" dirty="0" err="1"/>
              <a:t>KVStore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No central chat server required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Chat insertion of, e.g., link to join </a:t>
            </a:r>
            <a:r>
              <a:rPr lang="en-US" sz="2400" dirty="0" err="1"/>
              <a:t>etherpad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A8DD5D-ABF0-4461-D1E7-21237F6F3C97}"/>
              </a:ext>
            </a:extLst>
          </p:cNvPr>
          <p:cNvSpPr/>
          <p:nvPr/>
        </p:nvSpPr>
        <p:spPr>
          <a:xfrm>
            <a:off x="1174173" y="4525960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9B4DA0-6C9F-91D3-70C3-5CF965EEC2A1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631500" y="3434542"/>
            <a:ext cx="1826200" cy="13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2138F-F2E1-2F49-78A9-435D53BDEBC4}"/>
              </a:ext>
            </a:extLst>
          </p:cNvPr>
          <p:cNvSpPr/>
          <p:nvPr/>
        </p:nvSpPr>
        <p:spPr>
          <a:xfrm>
            <a:off x="216263" y="4525960"/>
            <a:ext cx="65852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B29900-E72A-56E9-213F-1578D250C727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874786" y="4745035"/>
            <a:ext cx="29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6F6267D-90FF-D7D9-15F9-8FB992BA4AA0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0C9E73-4733-1844-E231-66E49F709533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18545E3-7F16-3D80-12E2-1E07F820D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D56D9-7BA7-D499-A0F8-8D8BCE67483A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F26E3D-0CD0-CC8E-3955-6F1ED0ECFCF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74F5FDEE-A897-76B2-95D2-51844010B210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1F61C66A-A795-9E61-C362-35AAB3B3ECE0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D0F5B425-91E2-E932-35B7-CCC8D3C2A372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54D559-A8EE-A192-720A-DD3BF8274217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0EC8FA-BF73-CEA4-9638-A51AFEBC889A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A9F78A-0071-0863-D509-448B2D775202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BAC090-28A1-C069-57FB-F5C9A8C9AE83}"/>
              </a:ext>
            </a:extLst>
          </p:cNvPr>
          <p:cNvSpPr txBox="1"/>
          <p:nvPr/>
        </p:nvSpPr>
        <p:spPr>
          <a:xfrm>
            <a:off x="269927" y="1277824"/>
            <a:ext cx="166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dynamicp2p.js</a:t>
            </a:r>
          </a:p>
          <a:p>
            <a:r>
              <a:rPr lang="en-US" dirty="0"/>
              <a:t>peerjs.js</a:t>
            </a:r>
            <a:endParaRPr lang="en-CA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B2D89C-4D6A-7605-E4FC-EDB0E38AC16F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CC80D4-AAF0-CBEC-DC2F-80DC39D03CF6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B0339B3-0383-CE54-B2DB-2EF212607896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DCA312-09EC-6399-22A6-ECCAB725D279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1D713D6-5472-F767-FD5B-E0DEA268268F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C4F99E3-7478-54F5-DF45-F31EAE6C4C90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DB0BFE-847A-C7A9-915D-DE9325D27BCF}"/>
              </a:ext>
            </a:extLst>
          </p:cNvPr>
          <p:cNvSpPr/>
          <p:nvPr/>
        </p:nvSpPr>
        <p:spPr>
          <a:xfrm>
            <a:off x="8182722" y="1855291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29A48C-A437-7D59-3517-4CD49382A5FE}"/>
              </a:ext>
            </a:extLst>
          </p:cNvPr>
          <p:cNvSpPr/>
          <p:nvPr/>
        </p:nvSpPr>
        <p:spPr>
          <a:xfrm>
            <a:off x="8206132" y="698927"/>
            <a:ext cx="1091298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Etherpad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8CE4D3-0293-7D45-447A-26BFB2D0558F}"/>
              </a:ext>
            </a:extLst>
          </p:cNvPr>
          <p:cNvCxnSpPr>
            <a:cxnSpLocks/>
            <a:stCxn id="18" idx="1"/>
            <a:endCxn id="44" idx="3"/>
          </p:cNvCxnSpPr>
          <p:nvPr/>
        </p:nvCxnSpPr>
        <p:spPr>
          <a:xfrm flipH="1">
            <a:off x="7743392" y="2074366"/>
            <a:ext cx="439330" cy="5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339D29-F962-60CC-3539-C4FA89FD903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61926" y="1107710"/>
            <a:ext cx="78021" cy="747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DEC6C58-9B16-F3F4-6F58-74FD620DEB8A}"/>
              </a:ext>
            </a:extLst>
          </p:cNvPr>
          <p:cNvSpPr/>
          <p:nvPr/>
        </p:nvSpPr>
        <p:spPr>
          <a:xfrm>
            <a:off x="2601800" y="186540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EE5738-8F4B-5334-FA8D-8E864EBFA379}"/>
              </a:ext>
            </a:extLst>
          </p:cNvPr>
          <p:cNvCxnSpPr>
            <a:cxnSpLocks/>
          </p:cNvCxnSpPr>
          <p:nvPr/>
        </p:nvCxnSpPr>
        <p:spPr>
          <a:xfrm>
            <a:off x="3353027" y="2294861"/>
            <a:ext cx="1435156" cy="825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58507DB4-1D93-23A1-F9BB-7ACA6AD8B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756" y="560553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8514C2-58B6-B3EE-39A0-BDC9B26002A9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9297430" y="691453"/>
            <a:ext cx="755326" cy="22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F68B7529-78FD-9792-4A63-1FFBEEDB3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92" y="1161470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CCDFC1D-4EC0-4FD3-DF8C-B5868E957DD4}"/>
              </a:ext>
            </a:extLst>
          </p:cNvPr>
          <p:cNvCxnSpPr>
            <a:cxnSpLocks/>
            <a:stCxn id="51" idx="0"/>
            <a:endCxn id="58" idx="2"/>
          </p:cNvCxnSpPr>
          <p:nvPr/>
        </p:nvCxnSpPr>
        <p:spPr>
          <a:xfrm flipH="1" flipV="1">
            <a:off x="2652717" y="1423269"/>
            <a:ext cx="606308" cy="44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D1226FE-955B-C9B0-8DBD-0A4AE8209CBB}"/>
              </a:ext>
            </a:extLst>
          </p:cNvPr>
          <p:cNvCxnSpPr>
            <a:cxnSpLocks/>
            <a:stCxn id="5" idx="0"/>
            <a:endCxn id="58" idx="2"/>
          </p:cNvCxnSpPr>
          <p:nvPr/>
        </p:nvCxnSpPr>
        <p:spPr>
          <a:xfrm flipV="1">
            <a:off x="1557895" y="1423269"/>
            <a:ext cx="1094822" cy="642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D8E790D-BC97-3135-3638-B05CCE443C72}"/>
              </a:ext>
            </a:extLst>
          </p:cNvPr>
          <p:cNvCxnSpPr>
            <a:cxnSpLocks/>
            <a:stCxn id="51" idx="1"/>
            <a:endCxn id="5" idx="3"/>
          </p:cNvCxnSpPr>
          <p:nvPr/>
        </p:nvCxnSpPr>
        <p:spPr>
          <a:xfrm flipH="1">
            <a:off x="2215120" y="2084478"/>
            <a:ext cx="386680" cy="20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15A254C-F29B-4A6B-A038-A1599CC674AD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B487CF0-DA29-1830-E83A-C21612B439E0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90394B4-3991-9B90-AE5D-358DBEB1CE32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1F3DD87-9E93-6454-5CD3-86D063E38CAE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8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8E73-845D-277C-1437-3CAD6E3A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F6312AC-71E8-6E81-D19B-65EF6A157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17F05-3873-F4C1-F753-4DA7F4150666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Search and Find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2164A-40A4-D5C5-ED72-0791CB17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F4077-3A96-7941-66EB-834ADFDE0494}"/>
              </a:ext>
            </a:extLst>
          </p:cNvPr>
          <p:cNvSpPr/>
          <p:nvPr/>
        </p:nvSpPr>
        <p:spPr>
          <a:xfrm>
            <a:off x="900670" y="2066123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9A2546-B2F0-7180-FB94-6AE7B1F4261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15120" y="2285198"/>
            <a:ext cx="2573063" cy="835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C490CD8-53CE-38D9-F710-230C017A2787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9A057-4699-AEF8-05EA-D72E50303D20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6FFE6F-357A-97A9-9363-D803E780AF10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B5A00-6030-6592-D91A-612BAFE51F7B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016399-6429-D18A-F175-3C85E7D009F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75CF6F-068A-18FC-254B-957D3614D880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258411-CD2D-C472-71FE-4D0BF0558F63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79CABC-46C8-0CE3-7ED1-CBA3173030F0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744F33-7A5C-ED2C-2D95-556FE84A543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3C7766-0061-A8A6-AD99-E7757284DDDD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96B504-F89D-D89D-A851-FBFDD3D44447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304C8-EB13-ED6B-4442-79F3CC747AB8}"/>
              </a:ext>
            </a:extLst>
          </p:cNvPr>
          <p:cNvSpPr/>
          <p:nvPr/>
        </p:nvSpPr>
        <p:spPr>
          <a:xfrm>
            <a:off x="9450202" y="392027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8F8F57-4578-E5D7-BF04-8A9CCAA13C20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43675" y="3343513"/>
            <a:ext cx="2906527" cy="79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3E9B71-4365-E195-9B02-AAF201AADE78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 Discovery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Search results via open APIs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Proxy also usable for search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Future: people, courses, open data, </a:t>
            </a:r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A2862-F83C-F346-6C26-F741444F3075}"/>
              </a:ext>
            </a:extLst>
          </p:cNvPr>
          <p:cNvSpPr/>
          <p:nvPr/>
        </p:nvSpPr>
        <p:spPr>
          <a:xfrm>
            <a:off x="886421" y="4523215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10540C-59A0-1CBA-847C-0A18D7D5F75A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343748" y="3434542"/>
            <a:ext cx="2113952" cy="130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264576-AE77-9C29-2D6A-727DBE40B9EF}"/>
              </a:ext>
            </a:extLst>
          </p:cNvPr>
          <p:cNvSpPr/>
          <p:nvPr/>
        </p:nvSpPr>
        <p:spPr>
          <a:xfrm>
            <a:off x="92725" y="4523215"/>
            <a:ext cx="64955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38B56E-3CFD-1AB8-231B-F8BC02427AAD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742278" y="4742290"/>
            <a:ext cx="144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B9F68-8E15-6A1C-F6AD-E7C926750221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65FB29-A5F1-FEEE-E24B-60BC3D1F0E0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5E4733F-11E3-9825-39C2-C49BE2E3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D3B380-F032-29C3-5B15-5AEAA62C4FAB}"/>
              </a:ext>
            </a:extLst>
          </p:cNvPr>
          <p:cNvSpPr txBox="1"/>
          <p:nvPr/>
        </p:nvSpPr>
        <p:spPr>
          <a:xfrm>
            <a:off x="1774479" y="5103417"/>
            <a:ext cx="11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reader.js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D0505-F58E-C48F-05A4-C933E94F1A83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05649D-7BD0-6C2A-7DF1-B3EF7C62225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B8EC0A5B-0A3A-EF2E-146D-CB4F326268F2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A142A760-EAC7-B08C-0086-9524C5A8396F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C2240A64-6659-9959-92E7-22B203621BC6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4FA73C-67FD-1557-5ADD-BD53DBD7C3AE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14CD91-681C-7FA5-DA38-63BE4BAB209F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FE4130-B058-4623-0E26-399185507352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E3BEFB3-7A29-39D7-5B85-A5CD1B77228F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463964-2B0F-0963-09A8-19B5E15DED96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AF085E8-EFE7-8B2D-E586-157638708B2F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8D3A57-BA21-6D3F-29BA-E058A4880979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58B3B9-E9AA-65CD-B583-BCF1AC339F89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C64F747-0E4D-3381-3E8F-7AF7684F1D43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CB20589-642F-ED87-8E2F-07EB6592BBE9}"/>
              </a:ext>
            </a:extLst>
          </p:cNvPr>
          <p:cNvSpPr/>
          <p:nvPr/>
        </p:nvSpPr>
        <p:spPr>
          <a:xfrm>
            <a:off x="8182722" y="1855291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2B2AB3-C1FD-43DA-BFFA-C9B2231F20D1}"/>
              </a:ext>
            </a:extLst>
          </p:cNvPr>
          <p:cNvSpPr/>
          <p:nvPr/>
        </p:nvSpPr>
        <p:spPr>
          <a:xfrm>
            <a:off x="8206132" y="698927"/>
            <a:ext cx="1091298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Etherpad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9E0FDB-BD7E-B03A-9BC4-446D73A665A6}"/>
              </a:ext>
            </a:extLst>
          </p:cNvPr>
          <p:cNvCxnSpPr>
            <a:cxnSpLocks/>
            <a:stCxn id="18" idx="1"/>
            <a:endCxn id="44" idx="3"/>
          </p:cNvCxnSpPr>
          <p:nvPr/>
        </p:nvCxnSpPr>
        <p:spPr>
          <a:xfrm flipH="1">
            <a:off x="7743392" y="2074366"/>
            <a:ext cx="439330" cy="5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3C9C250-EE88-447C-A7CE-86F330F887F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61926" y="1107710"/>
            <a:ext cx="78021" cy="747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0DCD752-1E18-9A5D-7963-8D26A88B1035}"/>
              </a:ext>
            </a:extLst>
          </p:cNvPr>
          <p:cNvSpPr/>
          <p:nvPr/>
        </p:nvSpPr>
        <p:spPr>
          <a:xfrm>
            <a:off x="2601800" y="186540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899BEA-4452-4E89-5725-2A4420963DE3}"/>
              </a:ext>
            </a:extLst>
          </p:cNvPr>
          <p:cNvCxnSpPr>
            <a:cxnSpLocks/>
          </p:cNvCxnSpPr>
          <p:nvPr/>
        </p:nvCxnSpPr>
        <p:spPr>
          <a:xfrm>
            <a:off x="3353027" y="2294861"/>
            <a:ext cx="1435156" cy="825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191CEB71-DB49-48E5-865A-B30148CF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756" y="560553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A1E851-0DEA-05A7-18CD-984829ABDBF4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9297430" y="691453"/>
            <a:ext cx="755326" cy="22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7A51777B-F6DC-B2E5-B7CA-14110A780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92" y="1161470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A722883-85AB-0BEC-6F38-CE2C008C5FFE}"/>
              </a:ext>
            </a:extLst>
          </p:cNvPr>
          <p:cNvCxnSpPr>
            <a:cxnSpLocks/>
            <a:stCxn id="51" idx="0"/>
            <a:endCxn id="58" idx="2"/>
          </p:cNvCxnSpPr>
          <p:nvPr/>
        </p:nvCxnSpPr>
        <p:spPr>
          <a:xfrm flipH="1" flipV="1">
            <a:off x="2652717" y="1423269"/>
            <a:ext cx="606308" cy="44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8898CC7-3C1D-C1A4-8D40-66797B0AD5C5}"/>
              </a:ext>
            </a:extLst>
          </p:cNvPr>
          <p:cNvCxnSpPr>
            <a:cxnSpLocks/>
            <a:stCxn id="5" idx="0"/>
            <a:endCxn id="58" idx="2"/>
          </p:cNvCxnSpPr>
          <p:nvPr/>
        </p:nvCxnSpPr>
        <p:spPr>
          <a:xfrm flipV="1">
            <a:off x="1557895" y="1423269"/>
            <a:ext cx="1094822" cy="642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1F74960-201D-4079-7925-20F821FD670D}"/>
              </a:ext>
            </a:extLst>
          </p:cNvPr>
          <p:cNvCxnSpPr>
            <a:cxnSpLocks/>
            <a:stCxn id="51" idx="1"/>
            <a:endCxn id="5" idx="3"/>
          </p:cNvCxnSpPr>
          <p:nvPr/>
        </p:nvCxnSpPr>
        <p:spPr>
          <a:xfrm flipH="1">
            <a:off x="2215120" y="2084478"/>
            <a:ext cx="386680" cy="20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4412217-A03B-3285-2ECD-FEAF2BD6BF87}"/>
              </a:ext>
            </a:extLst>
          </p:cNvPr>
          <p:cNvSpPr/>
          <p:nvPr/>
        </p:nvSpPr>
        <p:spPr>
          <a:xfrm>
            <a:off x="2057399" y="5647577"/>
            <a:ext cx="1031529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66A940-0FAE-756D-B5BB-2589DEAD606F}"/>
              </a:ext>
            </a:extLst>
          </p:cNvPr>
          <p:cNvSpPr txBox="1"/>
          <p:nvPr/>
        </p:nvSpPr>
        <p:spPr>
          <a:xfrm>
            <a:off x="655628" y="5140630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Find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840BE8-66B0-E2DC-506B-5666E691C309}"/>
              </a:ext>
            </a:extLst>
          </p:cNvPr>
          <p:cNvSpPr/>
          <p:nvPr/>
        </p:nvSpPr>
        <p:spPr>
          <a:xfrm>
            <a:off x="243445" y="546437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DuckDuckGo</a:t>
            </a:r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08F8C0-04AF-DAD0-8E67-31884409E700}"/>
              </a:ext>
            </a:extLst>
          </p:cNvPr>
          <p:cNvSpPr/>
          <p:nvPr/>
        </p:nvSpPr>
        <p:spPr>
          <a:xfrm>
            <a:off x="243445" y="5972834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2EF7F55-0DCC-4D68-D36D-A3ED6859C308}"/>
              </a:ext>
            </a:extLst>
          </p:cNvPr>
          <p:cNvSpPr/>
          <p:nvPr/>
        </p:nvSpPr>
        <p:spPr>
          <a:xfrm>
            <a:off x="1777310" y="625380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OASIS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654247-AAFB-B516-13A6-4AFFECFB9D7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2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085667B-7EF6-9F72-860B-DCC48EC4023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72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F10E87-91D3-8C91-5EF0-73F1BF97A68F}"/>
              </a:ext>
            </a:extLst>
          </p:cNvPr>
          <p:cNvCxnSpPr>
            <a:cxnSpLocks/>
            <a:stCxn id="60" idx="0"/>
            <a:endCxn id="14" idx="1"/>
          </p:cNvCxnSpPr>
          <p:nvPr/>
        </p:nvCxnSpPr>
        <p:spPr>
          <a:xfrm flipV="1">
            <a:off x="2573164" y="3434542"/>
            <a:ext cx="1884536" cy="2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E62E0F-9AB2-4E6C-35DB-C7598297C5D7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2434535" y="6085727"/>
            <a:ext cx="16082" cy="16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72B4C01-A57D-1093-5625-E6F4ADA0F16C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F8BCB80-7D1D-7298-B236-28D39BDA58A2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080BA5F1-366D-1A32-4893-669550B9DD9D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9BAD6C8-E2F0-9F48-41BF-65A265CEC571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C0C18-368F-FFFB-3586-E8A57E52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B0F5FF7-DA20-DED0-C4B6-B03B310C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C07DF-BDDD-986B-D679-9DBCE1350AF5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Save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6B9F8-19FF-7EEF-04B0-BBC9D415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47A741-B2A6-E8C7-B61E-2260484C93D4}"/>
              </a:ext>
            </a:extLst>
          </p:cNvPr>
          <p:cNvSpPr/>
          <p:nvPr/>
        </p:nvSpPr>
        <p:spPr>
          <a:xfrm>
            <a:off x="900670" y="2066123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29FEC9-A779-1AA3-AFCE-9518212C939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15120" y="2285198"/>
            <a:ext cx="2573063" cy="835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105E05A-8676-70E1-C31D-808559E1B7AD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50A9F-450D-004D-9F9A-0FE50C0F9E5A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C0E71D-DD41-5613-C6D4-F5CA29B365CA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5F9001-A115-F0B5-8533-EAA09A2C987F}"/>
              </a:ext>
            </a:extLst>
          </p:cNvPr>
          <p:cNvSpPr/>
          <p:nvPr/>
        </p:nvSpPr>
        <p:spPr>
          <a:xfrm>
            <a:off x="9297430" y="433550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5E928E-8327-3704-77E1-B2D32C817E12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6543675" y="3429000"/>
            <a:ext cx="2753755" cy="112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18E2E2-A238-F334-7646-54F22055C091}"/>
              </a:ext>
            </a:extLst>
          </p:cNvPr>
          <p:cNvSpPr txBox="1"/>
          <p:nvPr/>
        </p:nvSpPr>
        <p:spPr>
          <a:xfrm>
            <a:off x="9129639" y="396354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C9C5D-5DFA-1AD1-92B5-913529479194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D812F-B73E-3AEB-4EA1-B8999FC1636E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341149-6561-3861-F38B-95490B24C19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DAC63-7D7F-1F05-379E-9CDA97593B2B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A1C0D7-BC92-A742-52CA-F9522278EF71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2A5AD-6709-4FD3-5611-DBB12B1F8C0C}"/>
              </a:ext>
            </a:extLst>
          </p:cNvPr>
          <p:cNvSpPr/>
          <p:nvPr/>
        </p:nvSpPr>
        <p:spPr>
          <a:xfrm>
            <a:off x="9297430" y="489084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EA2468-D095-E52F-4272-8296EBF55D49}"/>
              </a:ext>
            </a:extLst>
          </p:cNvPr>
          <p:cNvCxnSpPr>
            <a:cxnSpLocks/>
            <a:stCxn id="4" idx="3"/>
            <a:endCxn id="23" idx="1"/>
          </p:cNvCxnSpPr>
          <p:nvPr/>
        </p:nvCxnSpPr>
        <p:spPr>
          <a:xfrm>
            <a:off x="6543675" y="3429000"/>
            <a:ext cx="2753755" cy="168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700ADC-9284-3D5C-3914-7D4B55510AAC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Save Editor Contents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Save to local file system (download for Firefox)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Planned: save as selected file type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Cloud save (e.g. AWS, Dropbox) not yet implemented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FDA702-8A9A-5A81-EC9C-AB31CC6ED618}"/>
              </a:ext>
            </a:extLst>
          </p:cNvPr>
          <p:cNvSpPr/>
          <p:nvPr/>
        </p:nvSpPr>
        <p:spPr>
          <a:xfrm>
            <a:off x="886421" y="4523215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4362DC-9D6D-E4B7-40E6-65A597BDBB38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343748" y="3434542"/>
            <a:ext cx="2113952" cy="130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67C4AA1-19DA-8448-5E8F-A00F7CD1F0CD}"/>
              </a:ext>
            </a:extLst>
          </p:cNvPr>
          <p:cNvSpPr/>
          <p:nvPr/>
        </p:nvSpPr>
        <p:spPr>
          <a:xfrm>
            <a:off x="92725" y="4523215"/>
            <a:ext cx="64955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88E5BA-B0E5-2104-3292-A5E16ACE5587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742278" y="4742290"/>
            <a:ext cx="144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0B68B9E-A24E-A670-633A-EE943A7FC826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1B1784-63B4-5CEF-A105-5A237590CFB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2E0A-56BD-E5A6-5654-EF33D245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B542CD7-47DD-8B7A-D75D-B45629B70A10}"/>
              </a:ext>
            </a:extLst>
          </p:cNvPr>
          <p:cNvSpPr txBox="1"/>
          <p:nvPr/>
        </p:nvSpPr>
        <p:spPr>
          <a:xfrm>
            <a:off x="7890839" y="2701511"/>
            <a:ext cx="115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files.js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5A3DF-DD00-A891-A2B1-F34FA43D9315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E2E577-19D1-2360-BD70-6E35D924AA6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554FE5B6-DC45-D214-794D-6396D5DABD3D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83EE9A96-BCE6-8A0E-6D40-D746E1C130A3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D601842D-DD7E-33EA-8B05-68B5B09CC082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DDB5F9-BF6A-79FA-AE6C-7CF80543AFC9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1A7754-3C6F-B295-E9D2-0FD381795459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150774-EEAF-C988-3431-C45FCA28202C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7EE7B2B-8E0B-1BFD-3267-2C21B7DF1072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399C9D-9830-C4B2-29CA-1903BA9410BF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0437D8C-1CB8-4E1F-0F45-A8175AF1D849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298081-357F-7194-C93C-80C15BBBE996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FEF598-F64C-692F-C86F-BD87B9DB4EBF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EA67C7-2E1E-48A6-91DA-1B0F4CE3C42D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04128-D67E-AFAC-D5B3-00BE22C22391}"/>
              </a:ext>
            </a:extLst>
          </p:cNvPr>
          <p:cNvSpPr/>
          <p:nvPr/>
        </p:nvSpPr>
        <p:spPr>
          <a:xfrm>
            <a:off x="8182722" y="1855291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625AC0-8BC5-CFAB-EB4C-1D95C3BADB55}"/>
              </a:ext>
            </a:extLst>
          </p:cNvPr>
          <p:cNvSpPr/>
          <p:nvPr/>
        </p:nvSpPr>
        <p:spPr>
          <a:xfrm>
            <a:off x="8206132" y="698927"/>
            <a:ext cx="1091298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Etherpad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80237F-6E19-E297-4617-4D08EF2AFCF2}"/>
              </a:ext>
            </a:extLst>
          </p:cNvPr>
          <p:cNvCxnSpPr>
            <a:cxnSpLocks/>
            <a:stCxn id="18" idx="1"/>
            <a:endCxn id="44" idx="3"/>
          </p:cNvCxnSpPr>
          <p:nvPr/>
        </p:nvCxnSpPr>
        <p:spPr>
          <a:xfrm flipH="1">
            <a:off x="7743392" y="2074366"/>
            <a:ext cx="439330" cy="5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F3EBA9-2F62-589C-0FBA-1765ABD0E43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61926" y="1107710"/>
            <a:ext cx="78021" cy="747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47D2771-5AF6-DEAD-8502-4AE57F720353}"/>
              </a:ext>
            </a:extLst>
          </p:cNvPr>
          <p:cNvSpPr/>
          <p:nvPr/>
        </p:nvSpPr>
        <p:spPr>
          <a:xfrm>
            <a:off x="2601800" y="186540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E5D35C-CF92-C8C1-CB92-C71C745EE1C8}"/>
              </a:ext>
            </a:extLst>
          </p:cNvPr>
          <p:cNvCxnSpPr>
            <a:cxnSpLocks/>
          </p:cNvCxnSpPr>
          <p:nvPr/>
        </p:nvCxnSpPr>
        <p:spPr>
          <a:xfrm>
            <a:off x="3353027" y="2294861"/>
            <a:ext cx="1435156" cy="825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113F08D-04C9-C36F-138C-8D6ABA2C5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756" y="560553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AE4C6F-7A2B-2522-8864-0B3CDA273A0D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9297430" y="691453"/>
            <a:ext cx="755326" cy="22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F6860E89-D091-4F6C-3DFB-F27FB8DC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92" y="1161470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0672DB7-C3F2-F50F-503E-5DEF256C9DE7}"/>
              </a:ext>
            </a:extLst>
          </p:cNvPr>
          <p:cNvCxnSpPr>
            <a:cxnSpLocks/>
            <a:stCxn id="51" idx="0"/>
            <a:endCxn id="58" idx="2"/>
          </p:cNvCxnSpPr>
          <p:nvPr/>
        </p:nvCxnSpPr>
        <p:spPr>
          <a:xfrm flipH="1" flipV="1">
            <a:off x="2652717" y="1423269"/>
            <a:ext cx="606308" cy="44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6210C65-E404-B839-A37B-363AFE550C80}"/>
              </a:ext>
            </a:extLst>
          </p:cNvPr>
          <p:cNvCxnSpPr>
            <a:cxnSpLocks/>
            <a:stCxn id="5" idx="0"/>
            <a:endCxn id="58" idx="2"/>
          </p:cNvCxnSpPr>
          <p:nvPr/>
        </p:nvCxnSpPr>
        <p:spPr>
          <a:xfrm flipV="1">
            <a:off x="1557895" y="1423269"/>
            <a:ext cx="1094822" cy="642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185ACF-B0AB-2182-20A4-986A43B14D76}"/>
              </a:ext>
            </a:extLst>
          </p:cNvPr>
          <p:cNvCxnSpPr>
            <a:cxnSpLocks/>
            <a:stCxn id="51" idx="1"/>
            <a:endCxn id="5" idx="3"/>
          </p:cNvCxnSpPr>
          <p:nvPr/>
        </p:nvCxnSpPr>
        <p:spPr>
          <a:xfrm flipH="1">
            <a:off x="2215120" y="2084478"/>
            <a:ext cx="386680" cy="20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CC23C36-6749-B755-F584-33B4A8EDDCF4}"/>
              </a:ext>
            </a:extLst>
          </p:cNvPr>
          <p:cNvSpPr/>
          <p:nvPr/>
        </p:nvSpPr>
        <p:spPr>
          <a:xfrm>
            <a:off x="2057399" y="5647577"/>
            <a:ext cx="1031529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AA821E-B1BD-606C-7225-210A9D307FA1}"/>
              </a:ext>
            </a:extLst>
          </p:cNvPr>
          <p:cNvSpPr txBox="1"/>
          <p:nvPr/>
        </p:nvSpPr>
        <p:spPr>
          <a:xfrm>
            <a:off x="655628" y="5140630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Find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EFBF9F-29A0-49ED-DEB6-E2BE02BFCB29}"/>
              </a:ext>
            </a:extLst>
          </p:cNvPr>
          <p:cNvSpPr/>
          <p:nvPr/>
        </p:nvSpPr>
        <p:spPr>
          <a:xfrm>
            <a:off x="243445" y="546437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DuckDuckGo</a:t>
            </a:r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58E1AA-C809-1594-36F9-7449955560BE}"/>
              </a:ext>
            </a:extLst>
          </p:cNvPr>
          <p:cNvSpPr/>
          <p:nvPr/>
        </p:nvSpPr>
        <p:spPr>
          <a:xfrm>
            <a:off x="243445" y="5972834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09A68F-3FD2-ED89-B971-B9B60AB6668F}"/>
              </a:ext>
            </a:extLst>
          </p:cNvPr>
          <p:cNvSpPr/>
          <p:nvPr/>
        </p:nvSpPr>
        <p:spPr>
          <a:xfrm>
            <a:off x="1777310" y="625380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OASIS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0E441E-6B00-E6FB-664D-1B097A687AC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2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E287E6A-F0A3-791D-8193-FD8BAA41D3F0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72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C6FBD3A-C7D0-9E84-1549-0ACE01B8652B}"/>
              </a:ext>
            </a:extLst>
          </p:cNvPr>
          <p:cNvCxnSpPr>
            <a:cxnSpLocks/>
            <a:stCxn id="60" idx="0"/>
            <a:endCxn id="14" idx="1"/>
          </p:cNvCxnSpPr>
          <p:nvPr/>
        </p:nvCxnSpPr>
        <p:spPr>
          <a:xfrm flipV="1">
            <a:off x="2573164" y="3434542"/>
            <a:ext cx="1884536" cy="2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08EFD63-70ED-CA24-0DDC-842B8AD30092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2434535" y="6085727"/>
            <a:ext cx="16082" cy="16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A35EDC8-997F-FAFA-8817-5275B09745AA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8A46E37-7CA8-1DE0-2BAE-6413E0572A80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0415B37-6C0E-5916-6A24-AF1F1D58814C}"/>
              </a:ext>
            </a:extLst>
          </p:cNvPr>
          <p:cNvSpPr/>
          <p:nvPr/>
        </p:nvSpPr>
        <p:spPr>
          <a:xfrm>
            <a:off x="9258913" y="284804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ilesystem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0B6BDD-5C40-39A5-7F34-61B7EE0C09E4}"/>
              </a:ext>
            </a:extLst>
          </p:cNvPr>
          <p:cNvSpPr txBox="1"/>
          <p:nvPr/>
        </p:nvSpPr>
        <p:spPr>
          <a:xfrm>
            <a:off x="9127309" y="249361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Save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311893-7C22-D740-BBD1-C94448199DD2}"/>
              </a:ext>
            </a:extLst>
          </p:cNvPr>
          <p:cNvSpPr/>
          <p:nvPr/>
        </p:nvSpPr>
        <p:spPr>
          <a:xfrm>
            <a:off x="9258913" y="3370105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6B5FE01-2D36-8793-F994-E368777AFB84}"/>
              </a:ext>
            </a:extLst>
          </p:cNvPr>
          <p:cNvCxnSpPr>
            <a:cxnSpLocks/>
            <a:stCxn id="4" idx="3"/>
            <a:endCxn id="43" idx="1"/>
          </p:cNvCxnSpPr>
          <p:nvPr/>
        </p:nvCxnSpPr>
        <p:spPr>
          <a:xfrm flipV="1">
            <a:off x="6543675" y="3067118"/>
            <a:ext cx="2715238" cy="36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9E4A1D9-2F26-2AD8-04CB-35E6D053316F}"/>
              </a:ext>
            </a:extLst>
          </p:cNvPr>
          <p:cNvCxnSpPr>
            <a:cxnSpLocks/>
            <a:stCxn id="4" idx="3"/>
            <a:endCxn id="55" idx="1"/>
          </p:cNvCxnSpPr>
          <p:nvPr/>
        </p:nvCxnSpPr>
        <p:spPr>
          <a:xfrm>
            <a:off x="6543675" y="3429000"/>
            <a:ext cx="2715238" cy="16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91B773E-F584-A109-C53A-E435856E41AA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A96F15-6F9D-AB39-A69A-2AABEE60AFC7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06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B8E5-6478-05AC-EAEB-D39273F87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4FBF873-9B80-FB46-AF82-0733CDBC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1" y="3857001"/>
            <a:ext cx="390525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865771-FEBF-0D5D-8A3A-B8CA29A426D6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Post Articles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32FA-BC36-E62A-302A-DD73ABF4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9120E7-6730-2340-581B-10CA18056BA3}"/>
              </a:ext>
            </a:extLst>
          </p:cNvPr>
          <p:cNvSpPr/>
          <p:nvPr/>
        </p:nvSpPr>
        <p:spPr>
          <a:xfrm>
            <a:off x="900670" y="2066123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BC9629-92C4-00E6-C2EF-84B5E0335FF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15120" y="2285198"/>
            <a:ext cx="2573063" cy="835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334775-FA17-C20D-B1DE-36AA9398CEE6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085B5-AB90-9F36-A48C-B62E91ED91DC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3F5605-E9EC-A35B-680D-8306FCB58618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2165369" y="3434542"/>
            <a:ext cx="2292331" cy="304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CBF19-DC80-8369-FEA2-F667919FC6B5}"/>
              </a:ext>
            </a:extLst>
          </p:cNvPr>
          <p:cNvSpPr/>
          <p:nvPr/>
        </p:nvSpPr>
        <p:spPr>
          <a:xfrm>
            <a:off x="9297430" y="433550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B3C297-9201-04F7-F721-5C8903B96269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6543675" y="3429000"/>
            <a:ext cx="2753755" cy="112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C7BF6A-C944-AB3E-288A-C250EC31C7BB}"/>
              </a:ext>
            </a:extLst>
          </p:cNvPr>
          <p:cNvSpPr txBox="1"/>
          <p:nvPr/>
        </p:nvSpPr>
        <p:spPr>
          <a:xfrm>
            <a:off x="9129639" y="396354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BACC5-8C5E-1BA7-C053-0D215251157E}"/>
              </a:ext>
            </a:extLst>
          </p:cNvPr>
          <p:cNvSpPr/>
          <p:nvPr/>
        </p:nvSpPr>
        <p:spPr>
          <a:xfrm>
            <a:off x="4457700" y="3190052"/>
            <a:ext cx="342901" cy="488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6BA194-5C6D-E553-0D80-A30F746769F5}"/>
              </a:ext>
            </a:extLst>
          </p:cNvPr>
          <p:cNvSpPr/>
          <p:nvPr/>
        </p:nvSpPr>
        <p:spPr>
          <a:xfrm>
            <a:off x="1915392" y="271245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80095D-D587-483B-55CB-3657545E8E60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229842" y="2931531"/>
            <a:ext cx="1227858" cy="36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3666B-AD8C-8E61-E9FA-A549035D0F5C}"/>
              </a:ext>
            </a:extLst>
          </p:cNvPr>
          <p:cNvSpPr/>
          <p:nvPr/>
        </p:nvSpPr>
        <p:spPr>
          <a:xfrm>
            <a:off x="850919" y="402294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A041B3-E66D-A4EC-F327-EB5EB5DB550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165369" y="3434542"/>
            <a:ext cx="2292331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D1C61-9A40-50ED-65FD-3CFB9804B4D1}"/>
              </a:ext>
            </a:extLst>
          </p:cNvPr>
          <p:cNvSpPr/>
          <p:nvPr/>
        </p:nvSpPr>
        <p:spPr>
          <a:xfrm>
            <a:off x="9297430" y="489084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Bluesky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07266B-409B-D1E7-78E7-959CBDE3B323}"/>
              </a:ext>
            </a:extLst>
          </p:cNvPr>
          <p:cNvCxnSpPr>
            <a:cxnSpLocks/>
            <a:stCxn id="4" idx="3"/>
            <a:endCxn id="23" idx="1"/>
          </p:cNvCxnSpPr>
          <p:nvPr/>
        </p:nvCxnSpPr>
        <p:spPr>
          <a:xfrm>
            <a:off x="6543675" y="3429000"/>
            <a:ext cx="2753755" cy="168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17F935-8A12-7682-1097-9C081A00D536}"/>
              </a:ext>
            </a:extLst>
          </p:cNvPr>
          <p:cNvSpPr txBox="1"/>
          <p:nvPr/>
        </p:nvSpPr>
        <p:spPr>
          <a:xfrm>
            <a:off x="3188233" y="5081822"/>
            <a:ext cx="876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Blog Posts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Wordpress, Blogger supported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Future: Ghost, web pages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Multi </a:t>
            </a:r>
            <a:r>
              <a:rPr lang="en-US" sz="2400" dirty="0" err="1"/>
              <a:t>Post+Link</a:t>
            </a:r>
            <a:r>
              <a:rPr lang="en-US" sz="2400" dirty="0"/>
              <a:t> Publishing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1BD95F-50B2-EE3D-B2E1-14B703BFB28E}"/>
              </a:ext>
            </a:extLst>
          </p:cNvPr>
          <p:cNvSpPr/>
          <p:nvPr/>
        </p:nvSpPr>
        <p:spPr>
          <a:xfrm>
            <a:off x="886421" y="4523215"/>
            <a:ext cx="1457327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OPML2JSON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D18F06-6822-DC15-A48E-B53F10F017A2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2343748" y="3434542"/>
            <a:ext cx="2113952" cy="130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62258D1-E644-EF46-D7C8-9289D6387DF3}"/>
              </a:ext>
            </a:extLst>
          </p:cNvPr>
          <p:cNvSpPr/>
          <p:nvPr/>
        </p:nvSpPr>
        <p:spPr>
          <a:xfrm>
            <a:off x="92725" y="4523215"/>
            <a:ext cx="649553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DABBF9-46BE-2C23-221A-62DA2241A44D}"/>
              </a:ext>
            </a:extLst>
          </p:cNvPr>
          <p:cNvCxnSpPr>
            <a:cxnSpLocks/>
            <a:stCxn id="31" idx="3"/>
            <a:endCxn id="26" idx="1"/>
          </p:cNvCxnSpPr>
          <p:nvPr/>
        </p:nvCxnSpPr>
        <p:spPr>
          <a:xfrm>
            <a:off x="742278" y="4742290"/>
            <a:ext cx="144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E6B60FB-4108-B93A-B8F8-E9233E755CF9}"/>
              </a:ext>
            </a:extLst>
          </p:cNvPr>
          <p:cNvSpPr/>
          <p:nvPr/>
        </p:nvSpPr>
        <p:spPr>
          <a:xfrm>
            <a:off x="4571999" y="446928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075B29-246F-F980-8F89-868741635693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229224" y="4130638"/>
            <a:ext cx="1" cy="338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5BD4D9D-6049-FFB7-D6A1-CBA4EEBD5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701021"/>
            <a:ext cx="335472" cy="2618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2E2BB2-1BE9-62ED-7EA8-6E79AB38C349}"/>
              </a:ext>
            </a:extLst>
          </p:cNvPr>
          <p:cNvSpPr txBox="1"/>
          <p:nvPr/>
        </p:nvSpPr>
        <p:spPr>
          <a:xfrm>
            <a:off x="7641961" y="5289047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wordpress.js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08E85-D2D5-E772-1E32-3F340F0EA88C}"/>
              </a:ext>
            </a:extLst>
          </p:cNvPr>
          <p:cNvSpPr/>
          <p:nvPr/>
        </p:nvSpPr>
        <p:spPr>
          <a:xfrm>
            <a:off x="4286751" y="187684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55B9AD-52F3-F0F6-8AFA-CF591429900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43976" y="2314991"/>
            <a:ext cx="1061969" cy="65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8E612E0B-D051-6221-49D4-5DF1D446EF94}"/>
              </a:ext>
            </a:extLst>
          </p:cNvPr>
          <p:cNvSpPr/>
          <p:nvPr/>
        </p:nvSpPr>
        <p:spPr>
          <a:xfrm>
            <a:off x="3767571" y="1392577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38FA9B32-43EF-15CC-ACBA-00D571504867}"/>
              </a:ext>
            </a:extLst>
          </p:cNvPr>
          <p:cNvSpPr/>
          <p:nvPr/>
        </p:nvSpPr>
        <p:spPr>
          <a:xfrm>
            <a:off x="4577195" y="1390351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>
                <a:solidFill>
                  <a:schemeClr val="accent6">
                    <a:lumMod val="75000"/>
                  </a:schemeClr>
                </a:solidFill>
              </a:rPr>
              <a:t>Template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285D9F73-1A44-457B-F905-FDA684AD23FF}"/>
              </a:ext>
            </a:extLst>
          </p:cNvPr>
          <p:cNvSpPr/>
          <p:nvPr/>
        </p:nvSpPr>
        <p:spPr>
          <a:xfrm>
            <a:off x="5386819" y="1391183"/>
            <a:ext cx="675409" cy="227393"/>
          </a:xfrm>
          <a:prstGeom prst="snip1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95C610-B7B9-FE55-EDE4-BDD8AA413FC9}"/>
              </a:ext>
            </a:extLst>
          </p:cNvPr>
          <p:cNvCxnSpPr>
            <a:stCxn id="29" idx="1"/>
            <a:endCxn id="8" idx="0"/>
          </p:cNvCxnSpPr>
          <p:nvPr/>
        </p:nvCxnSpPr>
        <p:spPr>
          <a:xfrm>
            <a:off x="4105276" y="1619970"/>
            <a:ext cx="838700" cy="256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8DA17F2-D563-6AAF-C949-E3D75FC31483}"/>
              </a:ext>
            </a:extLst>
          </p:cNvPr>
          <p:cNvCxnSpPr>
            <a:stCxn id="33" idx="1"/>
            <a:endCxn id="8" idx="0"/>
          </p:cNvCxnSpPr>
          <p:nvPr/>
        </p:nvCxnSpPr>
        <p:spPr>
          <a:xfrm>
            <a:off x="4914900" y="1617744"/>
            <a:ext cx="29076" cy="259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A103B3B-2935-1D60-C94C-85EB0D58561B}"/>
              </a:ext>
            </a:extLst>
          </p:cNvPr>
          <p:cNvCxnSpPr>
            <a:stCxn id="34" idx="1"/>
            <a:endCxn id="8" idx="0"/>
          </p:cNvCxnSpPr>
          <p:nvPr/>
        </p:nvCxnSpPr>
        <p:spPr>
          <a:xfrm flipH="1">
            <a:off x="4943976" y="1618576"/>
            <a:ext cx="780548" cy="258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A10839E-A09E-EF31-040F-CDC7D7A37CBA}"/>
              </a:ext>
            </a:extLst>
          </p:cNvPr>
          <p:cNvSpPr/>
          <p:nvPr/>
        </p:nvSpPr>
        <p:spPr>
          <a:xfrm>
            <a:off x="6428942" y="1860472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Editors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11D8D5-60D2-AABE-25A3-713BD1BED5D3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87881" y="2298622"/>
            <a:ext cx="1098286" cy="6747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78B9B21-9391-F221-0021-C7EF8584A4F1}"/>
              </a:ext>
            </a:extLst>
          </p:cNvPr>
          <p:cNvSpPr/>
          <p:nvPr/>
        </p:nvSpPr>
        <p:spPr>
          <a:xfrm>
            <a:off x="6248353" y="698927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0AEFE7-6510-549E-312C-26D1B19455E9}"/>
              </a:ext>
            </a:extLst>
          </p:cNvPr>
          <p:cNvSpPr/>
          <p:nvPr/>
        </p:nvSpPr>
        <p:spPr>
          <a:xfrm>
            <a:off x="7212667" y="691453"/>
            <a:ext cx="837814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HTML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428E783-198F-5194-6100-3CB1A0C3FB0E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667260" y="1137077"/>
            <a:ext cx="526989" cy="721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7F2928-B546-FDFF-4849-76EACC982D4F}"/>
              </a:ext>
            </a:extLst>
          </p:cNvPr>
          <p:cNvCxnSpPr>
            <a:cxnSpLocks/>
          </p:cNvCxnSpPr>
          <p:nvPr/>
        </p:nvCxnSpPr>
        <p:spPr>
          <a:xfrm flipH="1">
            <a:off x="7194249" y="1141756"/>
            <a:ext cx="447712" cy="7323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B4E5D-96E0-95CA-3C2D-DB5296FF46AB}"/>
              </a:ext>
            </a:extLst>
          </p:cNvPr>
          <p:cNvSpPr/>
          <p:nvPr/>
        </p:nvSpPr>
        <p:spPr>
          <a:xfrm>
            <a:off x="8182722" y="1855291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5207BB-86E5-6F14-F61F-039E1639DB31}"/>
              </a:ext>
            </a:extLst>
          </p:cNvPr>
          <p:cNvSpPr/>
          <p:nvPr/>
        </p:nvSpPr>
        <p:spPr>
          <a:xfrm>
            <a:off x="8206132" y="698927"/>
            <a:ext cx="1091298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Etherpad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DD65EA-A5F9-3BAA-3D70-3BF2A84F4DCF}"/>
              </a:ext>
            </a:extLst>
          </p:cNvPr>
          <p:cNvCxnSpPr>
            <a:cxnSpLocks/>
            <a:stCxn id="18" idx="1"/>
            <a:endCxn id="44" idx="3"/>
          </p:cNvCxnSpPr>
          <p:nvPr/>
        </p:nvCxnSpPr>
        <p:spPr>
          <a:xfrm flipH="1">
            <a:off x="7743392" y="2074366"/>
            <a:ext cx="439330" cy="5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18C49B9-F6ED-4597-C7E1-0C6F0D673FB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61926" y="1107710"/>
            <a:ext cx="78021" cy="747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8CD6D86-4729-B8AE-5ABE-16887D3885BD}"/>
              </a:ext>
            </a:extLst>
          </p:cNvPr>
          <p:cNvSpPr/>
          <p:nvPr/>
        </p:nvSpPr>
        <p:spPr>
          <a:xfrm>
            <a:off x="2601800" y="186540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25445C-7F14-70A2-5FE3-F9BEBD3C842B}"/>
              </a:ext>
            </a:extLst>
          </p:cNvPr>
          <p:cNvCxnSpPr>
            <a:cxnSpLocks/>
          </p:cNvCxnSpPr>
          <p:nvPr/>
        </p:nvCxnSpPr>
        <p:spPr>
          <a:xfrm>
            <a:off x="3353027" y="2294861"/>
            <a:ext cx="1435156" cy="825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9CC97E89-9469-AEE3-0286-030A7572D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756" y="560553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BAA851-6EE8-2A4B-F7AD-D23851C3E075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9297430" y="691453"/>
            <a:ext cx="755326" cy="22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522EAAD3-F1AD-7803-2415-10435D86E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92" y="1161470"/>
            <a:ext cx="1469450" cy="2617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FB531E-0714-1D03-2067-CF11B7E39B6D}"/>
              </a:ext>
            </a:extLst>
          </p:cNvPr>
          <p:cNvCxnSpPr>
            <a:cxnSpLocks/>
            <a:stCxn id="51" idx="0"/>
            <a:endCxn id="58" idx="2"/>
          </p:cNvCxnSpPr>
          <p:nvPr/>
        </p:nvCxnSpPr>
        <p:spPr>
          <a:xfrm flipH="1" flipV="1">
            <a:off x="2652717" y="1423269"/>
            <a:ext cx="606308" cy="44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7014BD-3689-0888-E64A-BCAB8544124D}"/>
              </a:ext>
            </a:extLst>
          </p:cNvPr>
          <p:cNvCxnSpPr>
            <a:cxnSpLocks/>
            <a:stCxn id="5" idx="0"/>
            <a:endCxn id="58" idx="2"/>
          </p:cNvCxnSpPr>
          <p:nvPr/>
        </p:nvCxnSpPr>
        <p:spPr>
          <a:xfrm flipV="1">
            <a:off x="1557895" y="1423269"/>
            <a:ext cx="1094822" cy="642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7D9064B-4E85-C0BB-F592-983CB4C78A13}"/>
              </a:ext>
            </a:extLst>
          </p:cNvPr>
          <p:cNvCxnSpPr>
            <a:cxnSpLocks/>
            <a:stCxn id="51" idx="1"/>
            <a:endCxn id="5" idx="3"/>
          </p:cNvCxnSpPr>
          <p:nvPr/>
        </p:nvCxnSpPr>
        <p:spPr>
          <a:xfrm flipH="1">
            <a:off x="2215120" y="2084478"/>
            <a:ext cx="386680" cy="20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53E7837-C9DA-B2DF-FA89-46ABC8735D58}"/>
              </a:ext>
            </a:extLst>
          </p:cNvPr>
          <p:cNvSpPr/>
          <p:nvPr/>
        </p:nvSpPr>
        <p:spPr>
          <a:xfrm>
            <a:off x="2057399" y="5647577"/>
            <a:ext cx="1031529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Proxyp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4B781B7-D114-A09E-748C-3AA6ADAD3862}"/>
              </a:ext>
            </a:extLst>
          </p:cNvPr>
          <p:cNvSpPr txBox="1"/>
          <p:nvPr/>
        </p:nvSpPr>
        <p:spPr>
          <a:xfrm>
            <a:off x="655628" y="5140630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Find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23CA097-1E8F-89D7-0652-CD2A2BB224B1}"/>
              </a:ext>
            </a:extLst>
          </p:cNvPr>
          <p:cNvSpPr/>
          <p:nvPr/>
        </p:nvSpPr>
        <p:spPr>
          <a:xfrm>
            <a:off x="243445" y="5464376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DuckDuckGo</a:t>
            </a:r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A56C487-9CA5-120C-5D4B-38E7CD9F096A}"/>
              </a:ext>
            </a:extLst>
          </p:cNvPr>
          <p:cNvSpPr/>
          <p:nvPr/>
        </p:nvSpPr>
        <p:spPr>
          <a:xfrm>
            <a:off x="243445" y="5972834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5D94CB-CCA6-D798-93CB-283888C062EE}"/>
              </a:ext>
            </a:extLst>
          </p:cNvPr>
          <p:cNvSpPr/>
          <p:nvPr/>
        </p:nvSpPr>
        <p:spPr>
          <a:xfrm>
            <a:off x="1777310" y="6253809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OASIS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C66D0C4-B3B6-E010-C5EC-92E83EF4BB2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2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F10AF40-CA0B-1947-1920-BC9BCB6691BF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572020" y="3434542"/>
            <a:ext cx="2885680" cy="272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377743D-B6EB-1754-9DE7-76964F9FD276}"/>
              </a:ext>
            </a:extLst>
          </p:cNvPr>
          <p:cNvCxnSpPr>
            <a:cxnSpLocks/>
            <a:stCxn id="60" idx="0"/>
            <a:endCxn id="14" idx="1"/>
          </p:cNvCxnSpPr>
          <p:nvPr/>
        </p:nvCxnSpPr>
        <p:spPr>
          <a:xfrm flipV="1">
            <a:off x="2573164" y="3434542"/>
            <a:ext cx="1884536" cy="2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467DE40-CDF8-71BC-5E7D-6D5C8143D65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2434535" y="6085727"/>
            <a:ext cx="16082" cy="16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F3C3F40-E259-7224-122D-C4A00529C6C6}"/>
              </a:ext>
            </a:extLst>
          </p:cNvPr>
          <p:cNvSpPr txBox="1"/>
          <p:nvPr/>
        </p:nvSpPr>
        <p:spPr>
          <a:xfrm>
            <a:off x="5424486" y="923307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Load</a:t>
            </a:r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9BF02B9-F33F-B539-CDA3-B08A9BFA14CB}"/>
              </a:ext>
            </a:extLst>
          </p:cNvPr>
          <p:cNvCxnSpPr>
            <a:cxnSpLocks/>
          </p:cNvCxnSpPr>
          <p:nvPr/>
        </p:nvCxnSpPr>
        <p:spPr>
          <a:xfrm flipV="1">
            <a:off x="5601201" y="2079547"/>
            <a:ext cx="827741" cy="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3BA6707-A773-F225-1F45-EF09E939FE61}"/>
              </a:ext>
            </a:extLst>
          </p:cNvPr>
          <p:cNvSpPr/>
          <p:nvPr/>
        </p:nvSpPr>
        <p:spPr>
          <a:xfrm>
            <a:off x="9258913" y="284804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ilesystem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A4B94C-511D-A52E-FA60-1A311525F1C9}"/>
              </a:ext>
            </a:extLst>
          </p:cNvPr>
          <p:cNvSpPr txBox="1"/>
          <p:nvPr/>
        </p:nvSpPr>
        <p:spPr>
          <a:xfrm>
            <a:off x="9127309" y="249361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Save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B1A1BF-0E22-44F2-FEE8-051DB1776E76}"/>
              </a:ext>
            </a:extLst>
          </p:cNvPr>
          <p:cNvSpPr/>
          <p:nvPr/>
        </p:nvSpPr>
        <p:spPr>
          <a:xfrm>
            <a:off x="9258913" y="3370105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BC32B4-5F38-E5BE-366B-FC060FC0A4FC}"/>
              </a:ext>
            </a:extLst>
          </p:cNvPr>
          <p:cNvCxnSpPr>
            <a:cxnSpLocks/>
            <a:stCxn id="4" idx="3"/>
            <a:endCxn id="43" idx="1"/>
          </p:cNvCxnSpPr>
          <p:nvPr/>
        </p:nvCxnSpPr>
        <p:spPr>
          <a:xfrm flipV="1">
            <a:off x="6543675" y="3067118"/>
            <a:ext cx="2715238" cy="36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E2D4860-1F59-F2D6-E0D4-A940F2AD65B2}"/>
              </a:ext>
            </a:extLst>
          </p:cNvPr>
          <p:cNvCxnSpPr>
            <a:cxnSpLocks/>
            <a:stCxn id="4" idx="3"/>
            <a:endCxn id="55" idx="1"/>
          </p:cNvCxnSpPr>
          <p:nvPr/>
        </p:nvCxnSpPr>
        <p:spPr>
          <a:xfrm>
            <a:off x="6543675" y="3429000"/>
            <a:ext cx="2715238" cy="16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D24471F-F3BD-B84D-A5FD-96197CACF922}"/>
              </a:ext>
            </a:extLst>
          </p:cNvPr>
          <p:cNvSpPr/>
          <p:nvPr/>
        </p:nvSpPr>
        <p:spPr>
          <a:xfrm>
            <a:off x="9305530" y="547146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Wordpress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027BF8-048C-FAC1-BAC4-367773BF8CBF}"/>
              </a:ext>
            </a:extLst>
          </p:cNvPr>
          <p:cNvSpPr/>
          <p:nvPr/>
        </p:nvSpPr>
        <p:spPr>
          <a:xfrm>
            <a:off x="9305530" y="6026813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Blogger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D2A9C3-28C6-CCEB-8AEE-38F72E4164E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543675" y="3429000"/>
            <a:ext cx="2753755" cy="228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88D6202-02E7-5CE8-791C-CD0772923DCC}"/>
              </a:ext>
            </a:extLst>
          </p:cNvPr>
          <p:cNvCxnSpPr>
            <a:cxnSpLocks/>
            <a:stCxn id="4" idx="3"/>
            <a:endCxn id="39" idx="1"/>
          </p:cNvCxnSpPr>
          <p:nvPr/>
        </p:nvCxnSpPr>
        <p:spPr>
          <a:xfrm>
            <a:off x="6543675" y="3429000"/>
            <a:ext cx="2761855" cy="281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D6230514-58FE-2360-CD12-E3EF00F568D0}"/>
              </a:ext>
            </a:extLst>
          </p:cNvPr>
          <p:cNvSpPr/>
          <p:nvPr/>
        </p:nvSpPr>
        <p:spPr>
          <a:xfrm>
            <a:off x="3915833" y="673997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OpenAI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8916E78-433D-3316-9AB5-F5C3D4A217D3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4573058" y="1112147"/>
            <a:ext cx="341842" cy="27820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B100AE1-764C-4760-8A05-B459B6813BC1}"/>
              </a:ext>
            </a:extLst>
          </p:cNvPr>
          <p:cNvSpPr txBox="1"/>
          <p:nvPr/>
        </p:nvSpPr>
        <p:spPr>
          <a:xfrm>
            <a:off x="7782885" y="5743082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blogger.js</a:t>
            </a:r>
            <a:endParaRPr lang="en-CA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BD9533-24D9-C27A-AF74-05A892398D89}"/>
              </a:ext>
            </a:extLst>
          </p:cNvPr>
          <p:cNvSpPr txBox="1"/>
          <p:nvPr/>
        </p:nvSpPr>
        <p:spPr>
          <a:xfrm>
            <a:off x="7518092" y="3795248"/>
            <a:ext cx="15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publish.js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84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E6D3C-8C86-01DD-039C-97F4BC92D065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Mobile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1C703-D8BE-A4CC-4697-CDF878C7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8" y="4468091"/>
            <a:ext cx="5174715" cy="2389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B0E60-0B1E-4F14-A28B-CE57BB0B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450" y="1033606"/>
            <a:ext cx="2316726" cy="3917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B6BA0-EFC1-23A5-3004-07D04EDDD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625" y="1033606"/>
            <a:ext cx="2326941" cy="3917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3602F-1E4B-C2AC-9E64-D45731D9E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015" y="1033606"/>
            <a:ext cx="2165197" cy="3917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F1204B-D13D-6009-D06B-F44D4A258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304" y="1029133"/>
            <a:ext cx="2035418" cy="4561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559D9F-D321-8CC9-F73D-DF9446999FFB}"/>
              </a:ext>
            </a:extLst>
          </p:cNvPr>
          <p:cNvSpPr/>
          <p:nvPr/>
        </p:nvSpPr>
        <p:spPr>
          <a:xfrm>
            <a:off x="9414304" y="1029133"/>
            <a:ext cx="2035418" cy="39173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E0034-4F69-0BBE-300A-00E1BA73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465-DFF4-5A92-A26B-E2A3CABF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is a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prototype</a:t>
            </a:r>
            <a:r>
              <a:rPr lang="en-CA" dirty="0"/>
              <a:t>, not a completed application</a:t>
            </a:r>
          </a:p>
          <a:p>
            <a:r>
              <a:rPr lang="en-CA" dirty="0"/>
              <a:t>This is a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live demo</a:t>
            </a:r>
            <a:r>
              <a:rPr lang="en-CA" dirty="0"/>
              <a:t>, so some things might not work</a:t>
            </a:r>
          </a:p>
          <a:p>
            <a:r>
              <a:rPr lang="en-CA" dirty="0"/>
              <a:t>Yes,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other people</a:t>
            </a:r>
            <a:r>
              <a:rPr lang="en-CA" dirty="0"/>
              <a:t> have done some of the same things</a:t>
            </a:r>
          </a:p>
          <a:p>
            <a:r>
              <a:rPr lang="en-CA" dirty="0"/>
              <a:t>No,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it’s not</a:t>
            </a:r>
            <a:r>
              <a:rPr lang="en-CA" dirty="0"/>
              <a:t> fully secure against all possible attacks</a:t>
            </a:r>
          </a:p>
          <a:p>
            <a:r>
              <a:rPr lang="en-CA" dirty="0"/>
              <a:t>I know that other people could have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coded it better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EB296-72B3-6C35-D981-3957DBB0289B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Caveats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8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8D113-905F-C312-2E85-C9D81FCEE30A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FediMOOC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graphic design on a book">
            <a:extLst>
              <a:ext uri="{FF2B5EF4-FFF2-40B4-BE49-F238E27FC236}">
                <a16:creationId xmlns:a16="http://schemas.microsoft.com/office/drawing/2014/main" id="{825489BF-4BD4-9A99-4CCD-9EFA14F1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2" y="1243940"/>
            <a:ext cx="7647710" cy="4370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4022A-807C-6C9E-AC02-3B405B2B422C}"/>
              </a:ext>
            </a:extLst>
          </p:cNvPr>
          <p:cNvSpPr txBox="1"/>
          <p:nvPr/>
        </p:nvSpPr>
        <p:spPr>
          <a:xfrm>
            <a:off x="4138613" y="5907520"/>
            <a:ext cx="3914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February 17-  https://fedi.mooc.ca/</a:t>
            </a:r>
          </a:p>
        </p:txBody>
      </p:sp>
    </p:spTree>
    <p:extLst>
      <p:ext uri="{BB962C8B-B14F-4D97-AF65-F5344CB8AC3E}">
        <p14:creationId xmlns:p14="http://schemas.microsoft.com/office/powerpoint/2010/main" val="249367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19643DF-ADF4-F150-C751-7FEFAEA60FC2}"/>
              </a:ext>
            </a:extLst>
          </p:cNvPr>
          <p:cNvSpPr/>
          <p:nvPr/>
        </p:nvSpPr>
        <p:spPr>
          <a:xfrm>
            <a:off x="7773656" y="718468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Discourse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401DA1-7948-A524-8580-27A86E045FB1}"/>
              </a:ext>
            </a:extLst>
          </p:cNvPr>
          <p:cNvSpPr/>
          <p:nvPr/>
        </p:nvSpPr>
        <p:spPr>
          <a:xfrm>
            <a:off x="114870" y="1558265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Jobs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F0675-9025-73A5-D6CF-21D4FD1508BB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Future…?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6432A-EDA6-D89B-C9E6-D6CF7BA6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72" y="1875290"/>
            <a:ext cx="6686862" cy="36685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4FB0B8-56CE-515B-AD18-2F668B39D702}"/>
              </a:ext>
            </a:extLst>
          </p:cNvPr>
          <p:cNvSpPr/>
          <p:nvPr/>
        </p:nvSpPr>
        <p:spPr>
          <a:xfrm>
            <a:off x="4260273" y="4561609"/>
            <a:ext cx="250420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40210-0DE0-9634-F1F7-1AAE2D4573C9}"/>
              </a:ext>
            </a:extLst>
          </p:cNvPr>
          <p:cNvSpPr/>
          <p:nvPr/>
        </p:nvSpPr>
        <p:spPr>
          <a:xfrm>
            <a:off x="357751" y="5017934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Course Library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98863-76CF-2F91-4D43-B7DB32048317}"/>
              </a:ext>
            </a:extLst>
          </p:cNvPr>
          <p:cNvSpPr/>
          <p:nvPr/>
        </p:nvSpPr>
        <p:spPr>
          <a:xfrm>
            <a:off x="7850643" y="6331700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Skills Profile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075F4-9E5A-D519-B4BA-DC0B7AA53645}"/>
              </a:ext>
            </a:extLst>
          </p:cNvPr>
          <p:cNvSpPr/>
          <p:nvPr/>
        </p:nvSpPr>
        <p:spPr>
          <a:xfrm>
            <a:off x="6812972" y="5837769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xAPI LRS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E0EA1F-1BB5-B024-9BA6-91A109EC77B6}"/>
              </a:ext>
            </a:extLst>
          </p:cNvPr>
          <p:cNvSpPr/>
          <p:nvPr/>
        </p:nvSpPr>
        <p:spPr>
          <a:xfrm>
            <a:off x="638730" y="5469082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More OERs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9595F-1A96-86D4-683E-2AD8F3ABBC6A}"/>
              </a:ext>
            </a:extLst>
          </p:cNvPr>
          <p:cNvSpPr/>
          <p:nvPr/>
        </p:nvSpPr>
        <p:spPr>
          <a:xfrm>
            <a:off x="638730" y="3255943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Live Events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7F14E2-15BB-71F3-119A-235FA22682B8}"/>
              </a:ext>
            </a:extLst>
          </p:cNvPr>
          <p:cNvSpPr/>
          <p:nvPr/>
        </p:nvSpPr>
        <p:spPr>
          <a:xfrm>
            <a:off x="426026" y="2670049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Calendar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C0FCD-049E-23C4-8E07-D98755147992}"/>
              </a:ext>
            </a:extLst>
          </p:cNvPr>
          <p:cNvSpPr/>
          <p:nvPr/>
        </p:nvSpPr>
        <p:spPr>
          <a:xfrm>
            <a:off x="1381261" y="2225337"/>
            <a:ext cx="1267691" cy="3844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DID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F59CF-D76E-80AD-2415-30CF26BB7F5F}"/>
              </a:ext>
            </a:extLst>
          </p:cNvPr>
          <p:cNvSpPr/>
          <p:nvPr/>
        </p:nvSpPr>
        <p:spPr>
          <a:xfrm>
            <a:off x="9175795" y="2942811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Publish IPFS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12D09-0288-661E-3C69-E6273D7DB5FE}"/>
              </a:ext>
            </a:extLst>
          </p:cNvPr>
          <p:cNvSpPr/>
          <p:nvPr/>
        </p:nvSpPr>
        <p:spPr>
          <a:xfrm>
            <a:off x="9461233" y="2558347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Content Addr.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8C1ABD-5DFF-829D-FC0A-2A48729FB7D8}"/>
              </a:ext>
            </a:extLst>
          </p:cNvPr>
          <p:cNvSpPr/>
          <p:nvPr/>
        </p:nvSpPr>
        <p:spPr>
          <a:xfrm>
            <a:off x="9897652" y="5121987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Badges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D3DFD2-BBBA-9A5E-26AF-3E9449E7D669}"/>
              </a:ext>
            </a:extLst>
          </p:cNvPr>
          <p:cNvSpPr/>
          <p:nvPr/>
        </p:nvSpPr>
        <p:spPr>
          <a:xfrm>
            <a:off x="10141838" y="4582660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Assessment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C56F52-C3BC-5AFA-5773-EFA796FACCB4}"/>
              </a:ext>
            </a:extLst>
          </p:cNvPr>
          <p:cNvSpPr/>
          <p:nvPr/>
        </p:nvSpPr>
        <p:spPr>
          <a:xfrm>
            <a:off x="4118264" y="694917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Simulations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D85A9-FDD1-B345-6349-1065D1985FDE}"/>
              </a:ext>
            </a:extLst>
          </p:cNvPr>
          <p:cNvSpPr/>
          <p:nvPr/>
        </p:nvSpPr>
        <p:spPr>
          <a:xfrm>
            <a:off x="3705093" y="1373331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Games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3C008C-9A09-D92C-D2C3-FD8721B9D2DC}"/>
              </a:ext>
            </a:extLst>
          </p:cNvPr>
          <p:cNvSpPr/>
          <p:nvPr/>
        </p:nvSpPr>
        <p:spPr>
          <a:xfrm>
            <a:off x="7064964" y="1287111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Simulations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C6E0D7-C4DB-7E70-EC56-4048E4C9D232}"/>
              </a:ext>
            </a:extLst>
          </p:cNvPr>
          <p:cNvSpPr/>
          <p:nvPr/>
        </p:nvSpPr>
        <p:spPr>
          <a:xfrm>
            <a:off x="6477546" y="825743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VR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1E90D1-ABE4-5613-32D8-ABF3422ED7EB}"/>
              </a:ext>
            </a:extLst>
          </p:cNvPr>
          <p:cNvSpPr/>
          <p:nvPr/>
        </p:nvSpPr>
        <p:spPr>
          <a:xfrm>
            <a:off x="1907583" y="5920230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Devices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D72610-E99C-C118-7BA6-DDC7B23AB88C}"/>
              </a:ext>
            </a:extLst>
          </p:cNvPr>
          <p:cNvSpPr/>
          <p:nvPr/>
        </p:nvSpPr>
        <p:spPr>
          <a:xfrm>
            <a:off x="862687" y="1058781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Open Data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49145-2C7F-E9BD-58EF-6503BD45BFDA}"/>
              </a:ext>
            </a:extLst>
          </p:cNvPr>
          <p:cNvSpPr/>
          <p:nvPr/>
        </p:nvSpPr>
        <p:spPr>
          <a:xfrm>
            <a:off x="5357391" y="1310216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Graphing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E282D-FB2F-16F0-B84D-FE0382EC4168}"/>
              </a:ext>
            </a:extLst>
          </p:cNvPr>
          <p:cNvSpPr/>
          <p:nvPr/>
        </p:nvSpPr>
        <p:spPr>
          <a:xfrm>
            <a:off x="9222243" y="3982809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Publications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54908C-0CD1-9C66-E5C3-BFFC40A5351F}"/>
              </a:ext>
            </a:extLst>
          </p:cNvPr>
          <p:cNvSpPr/>
          <p:nvPr/>
        </p:nvSpPr>
        <p:spPr>
          <a:xfrm>
            <a:off x="329910" y="3709554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Peertube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A6BB65-DDA0-4D94-92B6-75644DBC6500}"/>
              </a:ext>
            </a:extLst>
          </p:cNvPr>
          <p:cNvSpPr/>
          <p:nvPr/>
        </p:nvSpPr>
        <p:spPr>
          <a:xfrm>
            <a:off x="831272" y="4208116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Lemmy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37122-E89F-CF4E-5820-63D2D4E2E6DA}"/>
              </a:ext>
            </a:extLst>
          </p:cNvPr>
          <p:cNvSpPr/>
          <p:nvPr/>
        </p:nvSpPr>
        <p:spPr>
          <a:xfrm>
            <a:off x="4322851" y="5454068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Other AI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9B4798-63B8-2A22-C637-EEC671E0EF8E}"/>
              </a:ext>
            </a:extLst>
          </p:cNvPr>
          <p:cNvSpPr/>
          <p:nvPr/>
        </p:nvSpPr>
        <p:spPr>
          <a:xfrm>
            <a:off x="5146252" y="5955264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Shared Bookmarks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74855-6893-B758-98EF-6D9462B7F116}"/>
              </a:ext>
            </a:extLst>
          </p:cNvPr>
          <p:cNvSpPr/>
          <p:nvPr/>
        </p:nvSpPr>
        <p:spPr>
          <a:xfrm>
            <a:off x="6130636" y="6277132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Zotero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7B880F-80E8-24D2-33AE-9AC30706A0BC}"/>
              </a:ext>
            </a:extLst>
          </p:cNvPr>
          <p:cNvSpPr/>
          <p:nvPr/>
        </p:nvSpPr>
        <p:spPr>
          <a:xfrm>
            <a:off x="9604098" y="1523809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Mahara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11AC31-8D65-52D5-0221-6A1C065C8C5F}"/>
              </a:ext>
            </a:extLst>
          </p:cNvPr>
          <p:cNvSpPr/>
          <p:nvPr/>
        </p:nvSpPr>
        <p:spPr>
          <a:xfrm>
            <a:off x="2280071" y="1176634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Spreadsheets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048A58-B0C9-BD2B-E9F3-48D12D34F93E}"/>
              </a:ext>
            </a:extLst>
          </p:cNvPr>
          <p:cNvSpPr/>
          <p:nvPr/>
        </p:nvSpPr>
        <p:spPr>
          <a:xfrm>
            <a:off x="9809641" y="1890876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Trilium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8E25A-A094-6A4E-ACAD-16375D46CCD5}"/>
              </a:ext>
            </a:extLst>
          </p:cNvPr>
          <p:cNvSpPr/>
          <p:nvPr/>
        </p:nvSpPr>
        <p:spPr>
          <a:xfrm>
            <a:off x="8439178" y="2211251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Mattermost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D7FE1D-2BD8-3C03-E005-40F760A3FFC1}"/>
              </a:ext>
            </a:extLst>
          </p:cNvPr>
          <p:cNvSpPr/>
          <p:nvPr/>
        </p:nvSpPr>
        <p:spPr>
          <a:xfrm>
            <a:off x="10521730" y="3081263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Cloud Storage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3138C-0D10-A008-69B3-7F9B90FA41A5}"/>
              </a:ext>
            </a:extLst>
          </p:cNvPr>
          <p:cNvSpPr/>
          <p:nvPr/>
        </p:nvSpPr>
        <p:spPr>
          <a:xfrm>
            <a:off x="9461233" y="5635559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Mailgun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28FE53-4050-2A11-DC69-BE7F5C684C87}"/>
              </a:ext>
            </a:extLst>
          </p:cNvPr>
          <p:cNvSpPr/>
          <p:nvPr/>
        </p:nvSpPr>
        <p:spPr>
          <a:xfrm>
            <a:off x="8482348" y="1005057"/>
            <a:ext cx="1267691" cy="3844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Project Mgmt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361D1C-7393-89E7-2F4F-1E4786A297F1}"/>
              </a:ext>
            </a:extLst>
          </p:cNvPr>
          <p:cNvSpPr/>
          <p:nvPr/>
        </p:nvSpPr>
        <p:spPr>
          <a:xfrm>
            <a:off x="3611041" y="5939826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AI Agents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62CAC0-10AC-7E93-2D65-6B712FCE4DCC}"/>
              </a:ext>
            </a:extLst>
          </p:cNvPr>
          <p:cNvSpPr/>
          <p:nvPr/>
        </p:nvSpPr>
        <p:spPr>
          <a:xfrm>
            <a:off x="5462154" y="4850391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Web Page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2528BC-CD47-FDAB-1DD0-A5FF51B29F83}"/>
              </a:ext>
            </a:extLst>
          </p:cNvPr>
          <p:cNvSpPr/>
          <p:nvPr/>
        </p:nvSpPr>
        <p:spPr>
          <a:xfrm>
            <a:off x="8684513" y="4423629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Podcast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767D53-7283-66D7-F566-3A1CF3AE9B39}"/>
              </a:ext>
            </a:extLst>
          </p:cNvPr>
          <p:cNvSpPr/>
          <p:nvPr/>
        </p:nvSpPr>
        <p:spPr>
          <a:xfrm>
            <a:off x="991597" y="1671575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Competencies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F6597C-418E-B700-C893-E5307563FE51}"/>
              </a:ext>
            </a:extLst>
          </p:cNvPr>
          <p:cNvSpPr/>
          <p:nvPr/>
        </p:nvSpPr>
        <p:spPr>
          <a:xfrm>
            <a:off x="267410" y="4598978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DOAJ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3093EC-C010-BC1A-82A2-113EBD04D387}"/>
              </a:ext>
            </a:extLst>
          </p:cNvPr>
          <p:cNvSpPr/>
          <p:nvPr/>
        </p:nvSpPr>
        <p:spPr>
          <a:xfrm>
            <a:off x="9470759" y="3553053"/>
            <a:ext cx="1267691" cy="3844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Ghost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C0C1D1-45CD-1F31-7F9F-AB2AC0C332B2}"/>
              </a:ext>
            </a:extLst>
          </p:cNvPr>
          <p:cNvSpPr/>
          <p:nvPr/>
        </p:nvSpPr>
        <p:spPr>
          <a:xfrm>
            <a:off x="5076049" y="947643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H5P Editor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B9148E-07FE-B91E-6C30-2D5C76C9DE15}"/>
              </a:ext>
            </a:extLst>
          </p:cNvPr>
          <p:cNvSpPr/>
          <p:nvPr/>
        </p:nvSpPr>
        <p:spPr>
          <a:xfrm>
            <a:off x="6039871" y="5423376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Slides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96ECB8-D051-444E-40E4-3F4037C2D810}"/>
              </a:ext>
            </a:extLst>
          </p:cNvPr>
          <p:cNvSpPr/>
          <p:nvPr/>
        </p:nvSpPr>
        <p:spPr>
          <a:xfrm>
            <a:off x="4290302" y="4944652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Remixer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B3E22B-51E4-E613-D65A-33411ED77BA6}"/>
              </a:ext>
            </a:extLst>
          </p:cNvPr>
          <p:cNvSpPr/>
          <p:nvPr/>
        </p:nvSpPr>
        <p:spPr>
          <a:xfrm>
            <a:off x="2625815" y="1632247"/>
            <a:ext cx="1267691" cy="3844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Diagrams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6233C-CFD7-1D29-275D-DB5E40C55E99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What’s Next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1ED5A5A-51C7-A57A-8862-6BAA8D56A16F}"/>
              </a:ext>
            </a:extLst>
          </p:cNvPr>
          <p:cNvSpPr txBox="1">
            <a:spLocks/>
          </p:cNvSpPr>
          <p:nvPr/>
        </p:nvSpPr>
        <p:spPr>
          <a:xfrm>
            <a:off x="742278" y="1253330"/>
            <a:ext cx="10515600" cy="5396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Testing</a:t>
            </a:r>
            <a:r>
              <a:rPr lang="en-CA" dirty="0"/>
              <a:t> – people try it and report what’s not working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CA" dirty="0"/>
              <a:t> – what things do people want most? Roadmap.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Applications</a:t>
            </a:r>
            <a:r>
              <a:rPr lang="en-CA" dirty="0"/>
              <a:t> – stories describing what it’s used for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en-CA" dirty="0"/>
              <a:t> – people suggest fixes and improvements on Github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Documentation</a:t>
            </a:r>
            <a:r>
              <a:rPr lang="en-CA" dirty="0"/>
              <a:t> – make it easy for people to use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Security</a:t>
            </a:r>
            <a:r>
              <a:rPr lang="en-CA" dirty="0"/>
              <a:t> – experienced developers lock it down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Services</a:t>
            </a:r>
            <a:r>
              <a:rPr lang="en-CA" dirty="0"/>
              <a:t> – other people (not just me) host supporting applications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Expansion</a:t>
            </a:r>
            <a:r>
              <a:rPr lang="en-CA" dirty="0"/>
              <a:t> – other people (not just me) write JS support apps 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Publicity</a:t>
            </a:r>
            <a:r>
              <a:rPr lang="en-CA" dirty="0"/>
              <a:t> – we let people know what’s possible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Governance</a:t>
            </a:r>
            <a:r>
              <a:rPr lang="en-CA" dirty="0"/>
              <a:t> – so this belongs to the community, not just me</a:t>
            </a:r>
          </a:p>
        </p:txBody>
      </p:sp>
    </p:spTree>
    <p:extLst>
      <p:ext uri="{BB962C8B-B14F-4D97-AF65-F5344CB8AC3E}">
        <p14:creationId xmlns:p14="http://schemas.microsoft.com/office/powerpoint/2010/main" val="186968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molecule&#10;&#10;AI-generated content may be incorrect.">
            <a:extLst>
              <a:ext uri="{FF2B5EF4-FFF2-40B4-BE49-F238E27FC236}">
                <a16:creationId xmlns:a16="http://schemas.microsoft.com/office/drawing/2014/main" id="{079538F0-9354-AC96-9938-E1A50F33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152525"/>
            <a:ext cx="7524750" cy="455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3328EA-D9CE-7501-8BBE-ED3D247B353F}"/>
              </a:ext>
            </a:extLst>
          </p:cNvPr>
          <p:cNvSpPr/>
          <p:nvPr/>
        </p:nvSpPr>
        <p:spPr>
          <a:xfrm>
            <a:off x="2852057" y="2105561"/>
            <a:ext cx="6172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CList</a:t>
            </a:r>
            <a:endParaRPr lang="en-US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3C6DC-5EA4-CB4B-23F6-F7B920EE81EE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Thanks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A96EA-F387-17BF-30F6-A5234C03815B}"/>
              </a:ext>
            </a:extLst>
          </p:cNvPr>
          <p:cNvSpPr txBox="1"/>
          <p:nvPr/>
        </p:nvSpPr>
        <p:spPr>
          <a:xfrm>
            <a:off x="2402031" y="5997327"/>
            <a:ext cx="7387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Stephen Downes  ~  </a:t>
            </a:r>
            <a:r>
              <a:rPr lang="en-US" dirty="0">
                <a:hlinkClick r:id="rId3"/>
              </a:rPr>
              <a:t>stephen@downes.ca</a:t>
            </a:r>
            <a:r>
              <a:rPr lang="en-US" dirty="0"/>
              <a:t>  ~  https://www.downes.ca</a:t>
            </a:r>
          </a:p>
        </p:txBody>
      </p:sp>
    </p:spTree>
    <p:extLst>
      <p:ext uri="{BB962C8B-B14F-4D97-AF65-F5344CB8AC3E}">
        <p14:creationId xmlns:p14="http://schemas.microsoft.com/office/powerpoint/2010/main" val="23018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21F7-B735-A8D1-8731-AAA805B0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AA9E0-2528-688A-413A-1AAA8548E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This is a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single user</a:t>
            </a:r>
            <a:r>
              <a:rPr lang="en-CA" dirty="0"/>
              <a:t> application, not a multi-user platform</a:t>
            </a:r>
          </a:p>
          <a:p>
            <a:r>
              <a:rPr lang="en-CA" dirty="0"/>
              <a:t>It’s completely open source CC-by to be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used by anyone</a:t>
            </a:r>
          </a:p>
          <a:p>
            <a:r>
              <a:rPr lang="en-CA" dirty="0"/>
              <a:t>As a whole it is designed to be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distributed and decentralized</a:t>
            </a:r>
          </a:p>
          <a:p>
            <a:r>
              <a:rPr lang="en-CA" dirty="0"/>
              <a:t>It is as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simple as possible</a:t>
            </a:r>
            <a:r>
              <a:rPr lang="en-CA" dirty="0"/>
              <a:t>, so anyone can use it</a:t>
            </a:r>
          </a:p>
          <a:p>
            <a:r>
              <a:rPr lang="en-CA" dirty="0"/>
              <a:t>The ideal is that it can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run anywhere </a:t>
            </a:r>
            <a:r>
              <a:rPr lang="en-CA" dirty="0"/>
              <a:t>(still working on that)</a:t>
            </a:r>
          </a:p>
          <a:p>
            <a:r>
              <a:rPr lang="en-CA" dirty="0"/>
              <a:t>Mostly plain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</a:rPr>
              <a:t>HTML-JS-CSS </a:t>
            </a:r>
            <a:r>
              <a:rPr lang="en-CA" dirty="0"/>
              <a:t>(no Node, no React, no crazy installs)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F322DA-5A43-C6A5-9E5A-FFFB112C9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30838"/>
            <a:ext cx="10515600" cy="5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Design Considerations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5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18F2-875A-E0C2-A7B2-378CB082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03C549-E108-F6EF-5C53-A6EB50AD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82" y="1825625"/>
            <a:ext cx="9131436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154F5-CD90-003B-1A3B-1CC2F35EE6B7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OK Let’s Get Started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2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B7111-6C35-4EFE-A91F-28909CD4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75" y="1912915"/>
            <a:ext cx="5806850" cy="284859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DA8F7CA-0F0F-40FC-944A-72500D6D0A50}"/>
              </a:ext>
            </a:extLst>
          </p:cNvPr>
          <p:cNvSpPr/>
          <p:nvPr/>
        </p:nvSpPr>
        <p:spPr>
          <a:xfrm>
            <a:off x="828339" y="2936838"/>
            <a:ext cx="2097741" cy="7853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C65C696-16C9-41FE-86D4-5534C7F1F8C1}"/>
              </a:ext>
            </a:extLst>
          </p:cNvPr>
          <p:cNvSpPr/>
          <p:nvPr/>
        </p:nvSpPr>
        <p:spPr>
          <a:xfrm>
            <a:off x="5047129" y="2944559"/>
            <a:ext cx="2097741" cy="7853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2BC0388-0344-4A93-A679-48F9BA9E42E9}"/>
              </a:ext>
            </a:extLst>
          </p:cNvPr>
          <p:cNvSpPr/>
          <p:nvPr/>
        </p:nvSpPr>
        <p:spPr>
          <a:xfrm>
            <a:off x="9490038" y="2936838"/>
            <a:ext cx="2097741" cy="7853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9AFD3-58DA-4B91-BA09-682AFB6C7FF5}"/>
              </a:ext>
            </a:extLst>
          </p:cNvPr>
          <p:cNvSpPr txBox="1"/>
          <p:nvPr/>
        </p:nvSpPr>
        <p:spPr>
          <a:xfrm>
            <a:off x="742278" y="387275"/>
            <a:ext cx="330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Flow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0B733-4BCC-416D-88E8-292FA3E54D5C}"/>
              </a:ext>
            </a:extLst>
          </p:cNvPr>
          <p:cNvSpPr txBox="1"/>
          <p:nvPr/>
        </p:nvSpPr>
        <p:spPr>
          <a:xfrm>
            <a:off x="3117270" y="5002307"/>
            <a:ext cx="629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           Remix                    Repurpose           Feed Forward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29002-EAC0-423C-B07C-DBDB3885D5B0}"/>
              </a:ext>
            </a:extLst>
          </p:cNvPr>
          <p:cNvSpPr txBox="1"/>
          <p:nvPr/>
        </p:nvSpPr>
        <p:spPr>
          <a:xfrm>
            <a:off x="3117269" y="1117029"/>
            <a:ext cx="629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Left                  Read                            Write                      Right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Pane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Pane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3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5E099-AB66-41A9-A0D7-6653DD4C6BE6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Identity Server and Accounts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A8DD-66F7-457A-8713-3C361B22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CA58C-FB21-4B4C-9E49-1B954AA0707D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98D630-5B41-43D2-93CE-9D7C3962BC64}"/>
              </a:ext>
            </a:extLst>
          </p:cNvPr>
          <p:cNvCxnSpPr/>
          <p:nvPr/>
        </p:nvCxnSpPr>
        <p:spPr>
          <a:xfrm>
            <a:off x="3390900" y="2343150"/>
            <a:ext cx="1409701" cy="704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7ACD08-86C0-4757-905A-3E2E6C360713}"/>
              </a:ext>
            </a:extLst>
          </p:cNvPr>
          <p:cNvSpPr txBox="1"/>
          <p:nvPr/>
        </p:nvSpPr>
        <p:spPr>
          <a:xfrm>
            <a:off x="942975" y="4357544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Flasker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Identity server and accounts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Simple Flask key-value store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46B59-5B29-45FF-AF31-3347B88D2A16}"/>
              </a:ext>
            </a:extLst>
          </p:cNvPr>
          <p:cNvSpPr txBox="1"/>
          <p:nvPr/>
        </p:nvSpPr>
        <p:spPr>
          <a:xfrm>
            <a:off x="4095750" y="2270284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kvstore.js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A4852B-DB13-468D-A5AD-B4475BF39CD8}"/>
              </a:ext>
            </a:extLst>
          </p:cNvPr>
          <p:cNvCxnSpPr/>
          <p:nvPr/>
        </p:nvCxnSpPr>
        <p:spPr>
          <a:xfrm>
            <a:off x="5314950" y="2454950"/>
            <a:ext cx="2676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6B7714-92BC-4A57-951E-4B1E34DD8732}"/>
              </a:ext>
            </a:extLst>
          </p:cNvPr>
          <p:cNvSpPr txBox="1"/>
          <p:nvPr/>
        </p:nvSpPr>
        <p:spPr>
          <a:xfrm>
            <a:off x="8058150" y="2085975"/>
            <a:ext cx="2676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service is enabled by a standalone JS, in this case, kvstore.js</a:t>
            </a:r>
          </a:p>
          <a:p>
            <a:endParaRPr lang="en-US" dirty="0"/>
          </a:p>
          <a:p>
            <a:r>
              <a:rPr lang="en-US" dirty="0"/>
              <a:t>Scripts provide information to </a:t>
            </a:r>
            <a:r>
              <a:rPr lang="en-US" dirty="0" err="1"/>
              <a:t>Clist</a:t>
            </a:r>
            <a:r>
              <a:rPr lang="en-US" dirty="0"/>
              <a:t> in a standardized format, in this case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accounts</a:t>
            </a:r>
            <a:r>
              <a:rPr lang="en-US" dirty="0"/>
              <a:t> array with values in a JSON object</a:t>
            </a:r>
          </a:p>
          <a:p>
            <a:endParaRPr lang="en-US" dirty="0"/>
          </a:p>
          <a:p>
            <a:r>
              <a:rPr lang="en-US" dirty="0"/>
              <a:t>Obviously, we would like a more robust identity server for the future.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DAE6D-900C-462A-BAB5-F59ECEED8D03}"/>
              </a:ext>
            </a:extLst>
          </p:cNvPr>
          <p:cNvSpPr txBox="1"/>
          <p:nvPr/>
        </p:nvSpPr>
        <p:spPr>
          <a:xfrm>
            <a:off x="742278" y="5969991"/>
            <a:ext cx="748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flaskSiteUrl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'https://datastore.downes.ca’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Base URL of your identity server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5E099-AB66-41A9-A0D7-6653DD4C6BE6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Identity Server and Accounts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A8DD-66F7-457A-8713-3C361B22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CA58C-FB21-4B4C-9E49-1B954AA0707D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98D630-5B41-43D2-93CE-9D7C3962BC64}"/>
              </a:ext>
            </a:extLst>
          </p:cNvPr>
          <p:cNvCxnSpPr/>
          <p:nvPr/>
        </p:nvCxnSpPr>
        <p:spPr>
          <a:xfrm>
            <a:off x="3390900" y="2343150"/>
            <a:ext cx="1409701" cy="704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7ACD08-86C0-4757-905A-3E2E6C360713}"/>
              </a:ext>
            </a:extLst>
          </p:cNvPr>
          <p:cNvSpPr txBox="1"/>
          <p:nvPr/>
        </p:nvSpPr>
        <p:spPr>
          <a:xfrm>
            <a:off x="942975" y="4357544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Flasker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Identity server and accounts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Simple Flask key-value store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46B59-5B29-45FF-AF31-3347B88D2A16}"/>
              </a:ext>
            </a:extLst>
          </p:cNvPr>
          <p:cNvSpPr txBox="1"/>
          <p:nvPr/>
        </p:nvSpPr>
        <p:spPr>
          <a:xfrm>
            <a:off x="4095750" y="2270284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kvstore.js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A4852B-DB13-468D-A5AD-B4475BF39CD8}"/>
              </a:ext>
            </a:extLst>
          </p:cNvPr>
          <p:cNvCxnSpPr/>
          <p:nvPr/>
        </p:nvCxnSpPr>
        <p:spPr>
          <a:xfrm>
            <a:off x="5314950" y="2454950"/>
            <a:ext cx="2676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6B7714-92BC-4A57-951E-4B1E34DD8732}"/>
              </a:ext>
            </a:extLst>
          </p:cNvPr>
          <p:cNvSpPr txBox="1"/>
          <p:nvPr/>
        </p:nvSpPr>
        <p:spPr>
          <a:xfrm>
            <a:off x="8058150" y="2085975"/>
            <a:ext cx="2676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service is enabled by a standalone JS, in this case, kvstore.js</a:t>
            </a:r>
          </a:p>
          <a:p>
            <a:endParaRPr lang="en-US" dirty="0"/>
          </a:p>
          <a:p>
            <a:r>
              <a:rPr lang="en-US" dirty="0"/>
              <a:t>Scripts provide information to CList in a standardized format, in this case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accounts</a:t>
            </a:r>
            <a:r>
              <a:rPr lang="en-US" dirty="0"/>
              <a:t> array with values in a JSON object</a:t>
            </a:r>
          </a:p>
          <a:p>
            <a:endParaRPr lang="en-US" dirty="0"/>
          </a:p>
          <a:p>
            <a:r>
              <a:rPr lang="en-US" dirty="0"/>
              <a:t>Obviously, we would like a more robust identity server for the future.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746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92CAF-20AA-67EC-575B-C1ED0F6A3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2DB6E-FD7B-7AD5-BC8D-1FEAE2573E98}"/>
              </a:ext>
            </a:extLst>
          </p:cNvPr>
          <p:cNvSpPr txBox="1"/>
          <p:nvPr/>
        </p:nvSpPr>
        <p:spPr>
          <a:xfrm>
            <a:off x="742278" y="387275"/>
            <a:ext cx="631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AD603-8C67-29DB-B2C4-D01D6E50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974181"/>
            <a:ext cx="1743074" cy="9096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2A7FA4-8CE8-F4B5-CA83-D6952CC2EB13}"/>
              </a:ext>
            </a:extLst>
          </p:cNvPr>
          <p:cNvSpPr/>
          <p:nvPr/>
        </p:nvSpPr>
        <p:spPr>
          <a:xfrm>
            <a:off x="2095501" y="1866900"/>
            <a:ext cx="1314450" cy="438150"/>
          </a:xfrm>
          <a:prstGeom prst="rect">
            <a:avLst/>
          </a:prstGeom>
          <a:solidFill>
            <a:srgbClr val="DB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KVStore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065D93-5B1E-D3CA-0B39-6162F73B4742}"/>
              </a:ext>
            </a:extLst>
          </p:cNvPr>
          <p:cNvCxnSpPr/>
          <p:nvPr/>
        </p:nvCxnSpPr>
        <p:spPr>
          <a:xfrm>
            <a:off x="3390900" y="2343150"/>
            <a:ext cx="1409701" cy="704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720EB2-B076-27F4-7EBA-BE28149C31C9}"/>
              </a:ext>
            </a:extLst>
          </p:cNvPr>
          <p:cNvSpPr txBox="1"/>
          <p:nvPr/>
        </p:nvSpPr>
        <p:spPr>
          <a:xfrm>
            <a:off x="3188234" y="5081822"/>
            <a:ext cx="56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Mastodon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Accounts from multiple servers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Multiple accounts from the same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94831-69B2-7CC6-A76B-C7A9FE0BCD90}"/>
              </a:ext>
            </a:extLst>
          </p:cNvPr>
          <p:cNvSpPr txBox="1"/>
          <p:nvPr/>
        </p:nvSpPr>
        <p:spPr>
          <a:xfrm>
            <a:off x="2398800" y="3209925"/>
            <a:ext cx="157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mastodon.js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D0C812-1951-8364-F50D-D910C6E3D8E7}"/>
              </a:ext>
            </a:extLst>
          </p:cNvPr>
          <p:cNvSpPr/>
          <p:nvPr/>
        </p:nvSpPr>
        <p:spPr>
          <a:xfrm>
            <a:off x="850919" y="3519938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89DA-0D4B-F7A3-E09E-586B7D1F7AE9}"/>
              </a:ext>
            </a:extLst>
          </p:cNvPr>
          <p:cNvSpPr txBox="1"/>
          <p:nvPr/>
        </p:nvSpPr>
        <p:spPr>
          <a:xfrm>
            <a:off x="642796" y="3150606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4A220B-AB6D-4422-5DFA-E86A91F193C1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2165369" y="3429000"/>
            <a:ext cx="2635232" cy="31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BD83B-359E-F356-5406-91568A4AEFFF}"/>
              </a:ext>
            </a:extLst>
          </p:cNvPr>
          <p:cNvSpPr/>
          <p:nvPr/>
        </p:nvSpPr>
        <p:spPr>
          <a:xfrm>
            <a:off x="9450202" y="3364931"/>
            <a:ext cx="13144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Mastodon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225896-4A7C-3717-50AA-F335E052B8B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543675" y="3346554"/>
            <a:ext cx="2906527" cy="23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D447A6-3F09-7606-81F1-DE33A4460DEC}"/>
              </a:ext>
            </a:extLst>
          </p:cNvPr>
          <p:cNvSpPr txBox="1"/>
          <p:nvPr/>
        </p:nvSpPr>
        <p:spPr>
          <a:xfrm>
            <a:off x="10289344" y="297418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9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48834</TotalTime>
  <Words>1397</Words>
  <Application>Microsoft Office PowerPoint</Application>
  <PresentationFormat>Widescreen</PresentationFormat>
  <Paragraphs>552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Consolas</vt:lpstr>
      <vt:lpstr>Office Theme</vt:lpstr>
      <vt:lpstr>PowerPoint Presentation</vt:lpstr>
      <vt:lpstr>PowerPoint Presentation</vt:lpstr>
      <vt:lpstr>PowerPoint Presentation</vt:lpstr>
      <vt:lpstr>Design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Downes</dc:creator>
  <cp:lastModifiedBy>Stephen Downes</cp:lastModifiedBy>
  <cp:revision>17</cp:revision>
  <dcterms:created xsi:type="dcterms:W3CDTF">2024-11-18T18:12:29Z</dcterms:created>
  <dcterms:modified xsi:type="dcterms:W3CDTF">2025-01-26T15:52:28Z</dcterms:modified>
</cp:coreProperties>
</file>