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3" d="100"/>
          <a:sy n="93" d="100"/>
        </p:scale>
        <p:origin x="2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5315A-E620-776D-05E8-954C781A03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B28CB7-62A8-7269-8D46-8F84D373A6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5E5788-C955-E81F-9A59-BA948EE5E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C6B48-7A22-7FDC-D9D4-8A5FE2DB1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E9C0A-F837-8BBC-568E-687D097E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55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A7BB6-FA3E-2574-09E2-D949A8890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824E6-2214-C99F-B112-5991CA0D45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FDCBC-D1DB-934F-7304-43FE4922E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4AD60-023F-78F3-A1D8-982FD6499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C4D92A-9D7F-48AB-8D71-3E8915A6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3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66EC5-F1D3-A293-15ED-F5EE6117B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C84D2C-F1DC-AC60-D84D-F0BEB3466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10F4B-925F-1DC2-8317-DA1276E41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39FCBC-B90F-096A-59D2-ECC7063A6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E35C89-0FF7-92AC-8312-D3EC4C6FB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68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D6928-3959-ED2E-D781-45318BFE5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3D58B-F6A4-6844-9BC8-015ED4CC17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DD1947-D4B4-2B01-EC91-66EF4C9DAC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46B4AF-8B78-4973-516D-6EB46CDB2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B3B934-F340-6215-F812-6A4350B90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901641-FB32-7F7B-E59F-8CC7E3D96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59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FF5D7-7881-A71E-15B9-795B78D9B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A7FDE-F1A3-0EB2-45BC-E97772585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F388D-46FD-23FB-70FB-9527FD521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5AA9E-C148-470B-8224-FBDA8A6F13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A809E1-CD81-C827-CE1E-99715B72CE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C76543-A2F0-42B6-F590-962EB1804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15C938-657B-F0B2-A3E5-065BCDF7C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4C224A-B87D-D797-B91A-6F9025F02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433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A57D4-4680-7A95-8311-7DB47D316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A618DC-AB38-BBA9-2D47-DD3AEB4AA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B67BD3-4861-0AE1-AB93-BDAFDFE3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18B541-25F6-C4A0-D049-13B417D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12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0809BE-48E5-05FB-A4B0-29F8921F6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034508-B221-9876-5649-AD8BB5D36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026E2-C849-EFC6-7DED-0074AC8AF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46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A312D-1EBF-6933-6B42-793D482C0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A1C74-8EA2-CBA7-9A87-9EDAED665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6E21AD-491A-B812-42D1-85E190A1AB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FE3B56-B45F-3AB5-B69E-56B5F8A5C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1E9D42-7622-A025-DB29-FEB84BE3B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50D12F-1355-D22F-3B30-FDF7596BA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741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BBE60-AED7-08F3-B102-C9DCB99A9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322BFE-AA5F-3357-4C74-D16E039F44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4DE4E7-2496-7D93-994B-2048F4A273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49BEB-AE0A-D241-BF95-CE3F90067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550480-BDFA-C412-813E-38AC14F0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4C435-707E-D2F4-B5CA-46379EDCC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875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C9832-497B-119B-F407-81EE84D0E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439C65-ECC8-F2F7-B2A8-1D4B08C5A6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1978B-87BC-E8D1-E0B7-49D4C0206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8BB7F5-6CDA-347C-D869-DB42870E0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87694-E715-5EF6-0645-90469D34B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776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EA37B9-7172-50F6-7E12-DDB4C3F0D9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499398-5470-0774-3419-2B4FE1266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38253-A8A0-DD48-CA9E-5CECABD9B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03266F-017C-8A0D-972A-0EED3A28B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52144-2FBC-DBCF-65C8-84A9B945B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676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2C2364-045C-BFE6-DB21-DC197738F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8BC1A-5867-CAA4-4ED2-AF120BDF9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FCAC7-B5D4-BF40-D20C-B2EF8154F5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2709A-BDCB-4445-86A0-0E574E6FFF74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BAD37-92CB-0F2A-F816-72E641813F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6856E-DF6C-B191-3A56-6E803C628D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DEADB-FCC1-49AD-9FD5-EEA1A4339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77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E35C1-F343-5A2C-5F9A-46C3C48CB6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0755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i="1" dirty="0">
                <a:solidFill>
                  <a:srgbClr val="000000"/>
                </a:solidFill>
                <a:effectLst/>
              </a:rPr>
              <a:t>Blended Learning and its Discontents</a:t>
            </a:r>
            <a:br>
              <a:rPr lang="en-US" i="1" dirty="0">
                <a:solidFill>
                  <a:srgbClr val="000000"/>
                </a:solidFill>
                <a:effectLst/>
              </a:rPr>
            </a:br>
            <a:r>
              <a:rPr lang="en-US" i="1" dirty="0">
                <a:solidFill>
                  <a:srgbClr val="000000"/>
                </a:solidFill>
                <a:effectLst/>
              </a:rPr>
              <a:t>Stephen Downes Interview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91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471E5-2F6E-A065-473C-7020043F4B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Who are you and what are you currently working on?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07A9CC-4074-0F12-A930-98B19401D2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839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A142F-610C-7FFC-B07F-B48D5C8B13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What is connectivism?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35A2DD-36EE-2850-830D-96AFB743B2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001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7A7A3-8FD4-7B10-5073-8E8E8CEDA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4548" y="240823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are its implications for standard university courses delivered on a blended learning basis?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45BDDC-B8A7-7857-2440-311EBDCA71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288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4C591-B264-71A8-D71E-5FDCB6FD04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might a week of learning based on connectivist principles look like?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1CBDE3-6575-4302-5C51-51DDC95E96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525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5F3C8-C37D-DA23-C7D9-F745D9B814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With your philosopher's hat on, what is educational technology?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3F4F19-9E31-CD67-5AF5-C47A73E251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909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BE43F-9C06-BDB4-5C95-409DF8889A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6779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in your view is the future of teaching and learning in Higher Education? 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6543C6-A26B-4677-663E-D812C7E7A2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860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78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Blended Learning and its Discontents Stephen Downes Interview</vt:lpstr>
      <vt:lpstr>Who are you and what are you currently working on?</vt:lpstr>
      <vt:lpstr>What is connectivism?</vt:lpstr>
      <vt:lpstr>What are its implications for standard university courses delivered on a blended learning basis?</vt:lpstr>
      <vt:lpstr>What might a week of learning based on connectivist principles look like?</vt:lpstr>
      <vt:lpstr>With your philosopher's hat on, what is educational technology?</vt:lpstr>
      <vt:lpstr>What in your view is the future of teaching and learning in Higher Education? 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Blended Learning and its Discontents Stephen Downes Interview</dc:title>
  <dc:creator>Stephen Downes</dc:creator>
  <cp:lastModifiedBy>Stephen Downes</cp:lastModifiedBy>
  <cp:revision>2</cp:revision>
  <dcterms:created xsi:type="dcterms:W3CDTF">2022-07-12T17:47:09Z</dcterms:created>
  <dcterms:modified xsi:type="dcterms:W3CDTF">2022-08-05T19:51:22Z</dcterms:modified>
</cp:coreProperties>
</file>