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78" d="100"/>
          <a:sy n="78" d="100"/>
        </p:scale>
        <p:origin x="114" y="4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4C37F-8648-4DD6-9535-9BF068A727CF}" type="datetimeFigureOut">
              <a:rPr lang="en-US" smtClean="0"/>
              <a:t>8/26/2022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084A3-A361-494D-AE23-6BE520DE25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19843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4C37F-8648-4DD6-9535-9BF068A727CF}" type="datetimeFigureOut">
              <a:rPr lang="en-US" smtClean="0"/>
              <a:t>8/26/2022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084A3-A361-494D-AE23-6BE520DE25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30892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4C37F-8648-4DD6-9535-9BF068A727CF}" type="datetimeFigureOut">
              <a:rPr lang="en-US" smtClean="0"/>
              <a:t>8/26/2022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084A3-A361-494D-AE23-6BE520DE25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6236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4C37F-8648-4DD6-9535-9BF068A727CF}" type="datetimeFigureOut">
              <a:rPr lang="en-US" smtClean="0"/>
              <a:t>8/26/2022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084A3-A361-494D-AE23-6BE520DE25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98666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4C37F-8648-4DD6-9535-9BF068A727CF}" type="datetimeFigureOut">
              <a:rPr lang="en-US" smtClean="0"/>
              <a:t>8/26/2022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084A3-A361-494D-AE23-6BE520DE25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34365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4C37F-8648-4DD6-9535-9BF068A727CF}" type="datetimeFigureOut">
              <a:rPr lang="en-US" smtClean="0"/>
              <a:t>8/26/2022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084A3-A361-494D-AE23-6BE520DE25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62500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4C37F-8648-4DD6-9535-9BF068A727CF}" type="datetimeFigureOut">
              <a:rPr lang="en-US" smtClean="0"/>
              <a:t>8/26/2022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084A3-A361-494D-AE23-6BE520DE25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39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4C37F-8648-4DD6-9535-9BF068A727CF}" type="datetimeFigureOut">
              <a:rPr lang="en-US" smtClean="0"/>
              <a:t>8/26/2022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084A3-A361-494D-AE23-6BE520DE25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76259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4C37F-8648-4DD6-9535-9BF068A727CF}" type="datetimeFigureOut">
              <a:rPr lang="en-US" smtClean="0"/>
              <a:t>8/26/2022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084A3-A361-494D-AE23-6BE520DE25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09075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4C37F-8648-4DD6-9535-9BF068A727CF}" type="datetimeFigureOut">
              <a:rPr lang="en-US" smtClean="0"/>
              <a:t>8/26/2022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084A3-A361-494D-AE23-6BE520DE25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2359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4C37F-8648-4DD6-9535-9BF068A727CF}" type="datetimeFigureOut">
              <a:rPr lang="en-US" smtClean="0"/>
              <a:t>8/26/2022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084A3-A361-494D-AE23-6BE520DE25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67745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24C37F-8648-4DD6-9535-9BF068A727CF}" type="datetimeFigureOut">
              <a:rPr lang="en-US" smtClean="0"/>
              <a:t>8/26/2022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C084A3-A361-494D-AE23-6BE520DE25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10621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C019D29-7099-8BAC-4A0C-DB953EE977D6}"/>
              </a:ext>
            </a:extLst>
          </p:cNvPr>
          <p:cNvSpPr txBox="1"/>
          <p:nvPr/>
        </p:nvSpPr>
        <p:spPr>
          <a:xfrm>
            <a:off x="1409700" y="4671391"/>
            <a:ext cx="9372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+mj-lt"/>
              </a:rPr>
              <a:t>Filmed and Produced by Stephen Downes, https://www.downes.ca </a:t>
            </a:r>
          </a:p>
          <a:p>
            <a:endParaRPr lang="en-US" sz="1600" dirty="0">
              <a:latin typeface="+mj-lt"/>
            </a:endParaRPr>
          </a:p>
          <a:p>
            <a:r>
              <a:rPr lang="en-US" sz="1600" dirty="0">
                <a:latin typeface="+mj-lt"/>
              </a:rPr>
              <a:t>Music: Rooted In Soil by </a:t>
            </a:r>
            <a:r>
              <a:rPr lang="en-US" sz="1600" dirty="0" err="1">
                <a:latin typeface="+mj-lt"/>
              </a:rPr>
              <a:t>Aussens@iter</a:t>
            </a:r>
            <a:r>
              <a:rPr lang="en-US" sz="1600" dirty="0">
                <a:latin typeface="+mj-lt"/>
              </a:rPr>
              <a:t> (c) copyright 2018 Licensed under a Creative Commons Attribution Noncommercial  (3.0) license. http://dig.ccmixter.org/files/tobias_weber/57533 Ft: Bill Ray</a:t>
            </a:r>
          </a:p>
          <a:p>
            <a:endParaRPr lang="en-US" sz="1600" dirty="0">
              <a:latin typeface="+mj-lt"/>
            </a:endParaRPr>
          </a:p>
          <a:p>
            <a:r>
              <a:rPr lang="en-US" sz="1600" dirty="0">
                <a:latin typeface="+mj-lt"/>
              </a:rPr>
              <a:t>© 2022 Stephen Downes and available under a Creative Commons Attribution Noncommercial  (3.0) license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27664A0-D199-F10A-A38E-2AD98038DC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0809" y="1071272"/>
            <a:ext cx="5174562" cy="3103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0927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5">
            <a:extLst>
              <a:ext uri="{FF2B5EF4-FFF2-40B4-BE49-F238E27FC236}">
                <a16:creationId xmlns:a16="http://schemas.microsoft.com/office/drawing/2014/main" id="{07322A9E-F1EC-405E-8971-BA906EFFCC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-329674" y="1290909"/>
            <a:ext cx="9702800" cy="5573512"/>
          </a:xfrm>
          <a:custGeom>
            <a:avLst/>
            <a:gdLst>
              <a:gd name="T0" fmla="*/ 1752 w 2038"/>
              <a:gd name="T1" fmla="*/ 1169 h 1169"/>
              <a:gd name="T2" fmla="*/ 1487 w 2038"/>
              <a:gd name="T3" fmla="*/ 334 h 1169"/>
              <a:gd name="T4" fmla="*/ 860 w 2038"/>
              <a:gd name="T5" fmla="*/ 22 h 1169"/>
              <a:gd name="T6" fmla="*/ 199 w 2038"/>
              <a:gd name="T7" fmla="*/ 318 h 1169"/>
              <a:gd name="T8" fmla="*/ 399 w 2038"/>
              <a:gd name="T9" fmla="*/ 1165 h 11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38" h="1169">
                <a:moveTo>
                  <a:pt x="1752" y="1169"/>
                </a:moveTo>
                <a:cubicBezTo>
                  <a:pt x="2038" y="928"/>
                  <a:pt x="1673" y="513"/>
                  <a:pt x="1487" y="334"/>
                </a:cubicBezTo>
                <a:cubicBezTo>
                  <a:pt x="1316" y="170"/>
                  <a:pt x="1099" y="43"/>
                  <a:pt x="860" y="22"/>
                </a:cubicBezTo>
                <a:cubicBezTo>
                  <a:pt x="621" y="0"/>
                  <a:pt x="341" y="128"/>
                  <a:pt x="199" y="318"/>
                </a:cubicBezTo>
                <a:cubicBezTo>
                  <a:pt x="0" y="586"/>
                  <a:pt x="184" y="965"/>
                  <a:pt x="399" y="1165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Freeform 6">
            <a:extLst>
              <a:ext uri="{FF2B5EF4-FFF2-40B4-BE49-F238E27FC236}">
                <a16:creationId xmlns:a16="http://schemas.microsoft.com/office/drawing/2014/main" id="{A5704422-1118-4FD1-95AD-29A064EB80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70451" y="2010741"/>
            <a:ext cx="7373938" cy="4848892"/>
          </a:xfrm>
          <a:custGeom>
            <a:avLst/>
            <a:gdLst>
              <a:gd name="T0" fmla="*/ 1025 w 1549"/>
              <a:gd name="T1" fmla="*/ 1016 h 1017"/>
              <a:gd name="T2" fmla="*/ 1443 w 1549"/>
              <a:gd name="T3" fmla="*/ 592 h 1017"/>
              <a:gd name="T4" fmla="*/ 782 w 1549"/>
              <a:gd name="T5" fmla="*/ 53 h 1017"/>
              <a:gd name="T6" fmla="*/ 150 w 1549"/>
              <a:gd name="T7" fmla="*/ 329 h 1017"/>
              <a:gd name="T8" fmla="*/ 477 w 1549"/>
              <a:gd name="T9" fmla="*/ 1017 h 10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49" h="1017">
                <a:moveTo>
                  <a:pt x="1025" y="1016"/>
                </a:moveTo>
                <a:cubicBezTo>
                  <a:pt x="1223" y="971"/>
                  <a:pt x="1549" y="857"/>
                  <a:pt x="1443" y="592"/>
                </a:cubicBezTo>
                <a:cubicBezTo>
                  <a:pt x="1344" y="344"/>
                  <a:pt x="1041" y="111"/>
                  <a:pt x="782" y="53"/>
                </a:cubicBezTo>
                <a:cubicBezTo>
                  <a:pt x="545" y="0"/>
                  <a:pt x="275" y="117"/>
                  <a:pt x="150" y="329"/>
                </a:cubicBezTo>
                <a:cubicBezTo>
                  <a:pt x="0" y="584"/>
                  <a:pt x="243" y="911"/>
                  <a:pt x="477" y="1017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Freeform 7">
            <a:extLst>
              <a:ext uri="{FF2B5EF4-FFF2-40B4-BE49-F238E27FC236}">
                <a16:creationId xmlns:a16="http://schemas.microsoft.com/office/drawing/2014/main" id="{A88B2AAA-B805-498E-A9E6-98B8858554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251351" y="1780905"/>
            <a:ext cx="8035925" cy="5083516"/>
          </a:xfrm>
          <a:custGeom>
            <a:avLst/>
            <a:gdLst>
              <a:gd name="T0" fmla="*/ 1302 w 1688"/>
              <a:gd name="T1" fmla="*/ 1066 h 1066"/>
              <a:gd name="T2" fmla="*/ 1613 w 1688"/>
              <a:gd name="T3" fmla="*/ 850 h 1066"/>
              <a:gd name="T4" fmla="*/ 1517 w 1688"/>
              <a:gd name="T5" fmla="*/ 471 h 1066"/>
              <a:gd name="T6" fmla="*/ 798 w 1688"/>
              <a:gd name="T7" fmla="*/ 28 h 1066"/>
              <a:gd name="T8" fmla="*/ 181 w 1688"/>
              <a:gd name="T9" fmla="*/ 333 h 1066"/>
              <a:gd name="T10" fmla="*/ 420 w 1688"/>
              <a:gd name="T11" fmla="*/ 1066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688" h="1066">
                <a:moveTo>
                  <a:pt x="1302" y="1066"/>
                </a:moveTo>
                <a:cubicBezTo>
                  <a:pt x="1416" y="1024"/>
                  <a:pt x="1551" y="962"/>
                  <a:pt x="1613" y="850"/>
                </a:cubicBezTo>
                <a:cubicBezTo>
                  <a:pt x="1688" y="715"/>
                  <a:pt x="1606" y="575"/>
                  <a:pt x="1517" y="471"/>
                </a:cubicBezTo>
                <a:cubicBezTo>
                  <a:pt x="1336" y="258"/>
                  <a:pt x="1084" y="62"/>
                  <a:pt x="798" y="28"/>
                </a:cubicBezTo>
                <a:cubicBezTo>
                  <a:pt x="559" y="0"/>
                  <a:pt x="317" y="138"/>
                  <a:pt x="181" y="333"/>
                </a:cubicBezTo>
                <a:cubicBezTo>
                  <a:pt x="0" y="592"/>
                  <a:pt x="191" y="907"/>
                  <a:pt x="420" y="1066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" name="Freeform 8">
            <a:extLst>
              <a:ext uri="{FF2B5EF4-FFF2-40B4-BE49-F238E27FC236}">
                <a16:creationId xmlns:a16="http://schemas.microsoft.com/office/drawing/2014/main" id="{9B8051E0-19D7-43E1-BFD9-E6DBFEB3A3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-1061" y="542347"/>
            <a:ext cx="10334625" cy="6322075"/>
          </a:xfrm>
          <a:custGeom>
            <a:avLst/>
            <a:gdLst>
              <a:gd name="T0" fmla="*/ 1873 w 2171"/>
              <a:gd name="T1" fmla="*/ 1326 h 1326"/>
              <a:gd name="T2" fmla="*/ 1609 w 2171"/>
              <a:gd name="T3" fmla="*/ 473 h 1326"/>
              <a:gd name="T4" fmla="*/ 880 w 2171"/>
              <a:gd name="T5" fmla="*/ 63 h 1326"/>
              <a:gd name="T6" fmla="*/ 0 w 2171"/>
              <a:gd name="T7" fmla="*/ 423 h 13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71" h="1326">
                <a:moveTo>
                  <a:pt x="1873" y="1326"/>
                </a:moveTo>
                <a:cubicBezTo>
                  <a:pt x="2171" y="1045"/>
                  <a:pt x="1825" y="678"/>
                  <a:pt x="1609" y="473"/>
                </a:cubicBezTo>
                <a:cubicBezTo>
                  <a:pt x="1406" y="281"/>
                  <a:pt x="1159" y="116"/>
                  <a:pt x="880" y="63"/>
                </a:cubicBezTo>
                <a:cubicBezTo>
                  <a:pt x="545" y="0"/>
                  <a:pt x="214" y="161"/>
                  <a:pt x="0" y="423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Freeform 9">
            <a:extLst>
              <a:ext uri="{FF2B5EF4-FFF2-40B4-BE49-F238E27FC236}">
                <a16:creationId xmlns:a16="http://schemas.microsoft.com/office/drawing/2014/main" id="{4EDB2B02-86A2-46F5-A4BE-B7D9B10411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3701" y="6178751"/>
            <a:ext cx="504825" cy="681527"/>
          </a:xfrm>
          <a:custGeom>
            <a:avLst/>
            <a:gdLst>
              <a:gd name="T0" fmla="*/ 0 w 106"/>
              <a:gd name="T1" fmla="*/ 0 h 143"/>
              <a:gd name="T2" fmla="*/ 106 w 106"/>
              <a:gd name="T3" fmla="*/ 143 h 143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06" h="143">
                <a:moveTo>
                  <a:pt x="0" y="0"/>
                </a:moveTo>
                <a:cubicBezTo>
                  <a:pt x="35" y="54"/>
                  <a:pt x="70" y="101"/>
                  <a:pt x="106" y="143"/>
                </a:cubicBezTo>
              </a:path>
            </a:pathLst>
          </a:custGeom>
          <a:noFill/>
          <a:ln w="4763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" name="Freeform 10">
            <a:extLst>
              <a:ext uri="{FF2B5EF4-FFF2-40B4-BE49-F238E27FC236}">
                <a16:creationId xmlns:a16="http://schemas.microsoft.com/office/drawing/2014/main" id="{43954639-FB5D-41F4-9560-6F6DFE7784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-1061" y="-59376"/>
            <a:ext cx="11091863" cy="6923796"/>
          </a:xfrm>
          <a:custGeom>
            <a:avLst/>
            <a:gdLst>
              <a:gd name="T0" fmla="*/ 2046 w 2330"/>
              <a:gd name="T1" fmla="*/ 1452 h 1452"/>
              <a:gd name="T2" fmla="*/ 1813 w 2330"/>
              <a:gd name="T3" fmla="*/ 601 h 1452"/>
              <a:gd name="T4" fmla="*/ 956 w 2330"/>
              <a:gd name="T5" fmla="*/ 97 h 1452"/>
              <a:gd name="T6" fmla="*/ 0 w 2330"/>
              <a:gd name="T7" fmla="*/ 366 h 14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30" h="1452">
                <a:moveTo>
                  <a:pt x="2046" y="1452"/>
                </a:moveTo>
                <a:cubicBezTo>
                  <a:pt x="2330" y="1153"/>
                  <a:pt x="2049" y="821"/>
                  <a:pt x="1813" y="601"/>
                </a:cubicBezTo>
                <a:cubicBezTo>
                  <a:pt x="1569" y="375"/>
                  <a:pt x="1282" y="179"/>
                  <a:pt x="956" y="97"/>
                </a:cubicBezTo>
                <a:cubicBezTo>
                  <a:pt x="572" y="0"/>
                  <a:pt x="292" y="101"/>
                  <a:pt x="0" y="366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" name="Freeform 12">
            <a:extLst>
              <a:ext uri="{FF2B5EF4-FFF2-40B4-BE49-F238E27FC236}">
                <a16:creationId xmlns:a16="http://schemas.microsoft.com/office/drawing/2014/main" id="{E898931C-0323-41FA-A036-20F818B1FF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-1061" y="-1916"/>
            <a:ext cx="1057275" cy="614491"/>
          </a:xfrm>
          <a:custGeom>
            <a:avLst/>
            <a:gdLst>
              <a:gd name="T0" fmla="*/ 222 w 222"/>
              <a:gd name="T1" fmla="*/ 0 h 129"/>
              <a:gd name="T2" fmla="*/ 0 w 222"/>
              <a:gd name="T3" fmla="*/ 129 h 129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222" h="129">
                <a:moveTo>
                  <a:pt x="222" y="0"/>
                </a:moveTo>
                <a:cubicBezTo>
                  <a:pt x="152" y="35"/>
                  <a:pt x="76" y="78"/>
                  <a:pt x="0" y="129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" name="Freeform 14">
            <a:extLst>
              <a:ext uri="{FF2B5EF4-FFF2-40B4-BE49-F238E27FC236}">
                <a16:creationId xmlns:a16="http://schemas.microsoft.com/office/drawing/2014/main" id="{89AFE9DD-0792-4B98-B4EB-97ACA17E6A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3701" y="-6705"/>
            <a:ext cx="595313" cy="352734"/>
          </a:xfrm>
          <a:custGeom>
            <a:avLst/>
            <a:gdLst>
              <a:gd name="T0" fmla="*/ 125 w 125"/>
              <a:gd name="T1" fmla="*/ 0 h 74"/>
              <a:gd name="T2" fmla="*/ 0 w 125"/>
              <a:gd name="T3" fmla="*/ 74 h 7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25" h="74">
                <a:moveTo>
                  <a:pt x="125" y="0"/>
                </a:moveTo>
                <a:cubicBezTo>
                  <a:pt x="85" y="22"/>
                  <a:pt x="43" y="47"/>
                  <a:pt x="0" y="74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7" name="Freeform 16">
            <a:extLst>
              <a:ext uri="{FF2B5EF4-FFF2-40B4-BE49-F238E27FC236}">
                <a16:creationId xmlns:a16="http://schemas.microsoft.com/office/drawing/2014/main" id="{3981F5C4-9AE1-404E-AF44-A4E6DB374F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-1061" y="-1916"/>
            <a:ext cx="357188" cy="213875"/>
          </a:xfrm>
          <a:custGeom>
            <a:avLst/>
            <a:gdLst>
              <a:gd name="T0" fmla="*/ 75 w 75"/>
              <a:gd name="T1" fmla="*/ 0 h 45"/>
              <a:gd name="T2" fmla="*/ 0 w 75"/>
              <a:gd name="T3" fmla="*/ 45 h 4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5" h="45">
                <a:moveTo>
                  <a:pt x="75" y="0"/>
                </a:moveTo>
                <a:cubicBezTo>
                  <a:pt x="50" y="14"/>
                  <a:pt x="25" y="29"/>
                  <a:pt x="0" y="45"/>
                </a:cubicBezTo>
              </a:path>
            </a:pathLst>
          </a:custGeom>
          <a:noFill/>
          <a:ln w="12700" cap="flat">
            <a:solidFill>
              <a:schemeClr val="tx1">
                <a:alpha val="20000"/>
              </a:schemeClr>
            </a:solidFill>
            <a:prstDash val="dash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9" name="Freeform 11">
            <a:extLst>
              <a:ext uri="{FF2B5EF4-FFF2-40B4-BE49-F238E27FC236}">
                <a16:creationId xmlns:a16="http://schemas.microsoft.com/office/drawing/2014/main" id="{763C1781-8726-4FAC-8C45-FF40376BE4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5426601" y="-1916"/>
            <a:ext cx="5788025" cy="6847184"/>
          </a:xfrm>
          <a:custGeom>
            <a:avLst/>
            <a:gdLst>
              <a:gd name="T0" fmla="*/ 1094 w 1216"/>
              <a:gd name="T1" fmla="*/ 1436 h 1436"/>
              <a:gd name="T2" fmla="*/ 709 w 1216"/>
              <a:gd name="T3" fmla="*/ 551 h 1436"/>
              <a:gd name="T4" fmla="*/ 0 w 1216"/>
              <a:gd name="T5" fmla="*/ 0 h 1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16" h="1436">
                <a:moveTo>
                  <a:pt x="1094" y="1436"/>
                </a:moveTo>
                <a:cubicBezTo>
                  <a:pt x="1216" y="1114"/>
                  <a:pt x="904" y="770"/>
                  <a:pt x="709" y="551"/>
                </a:cubicBezTo>
                <a:cubicBezTo>
                  <a:pt x="509" y="327"/>
                  <a:pt x="274" y="127"/>
                  <a:pt x="0" y="0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1" name="Freeform 21">
            <a:extLst>
              <a:ext uri="{FF2B5EF4-FFF2-40B4-BE49-F238E27FC236}">
                <a16:creationId xmlns:a16="http://schemas.microsoft.com/office/drawing/2014/main" id="{301491B5-56C7-43DC-A3D9-861EECCA05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9235014" y="2872"/>
            <a:ext cx="2951163" cy="2555325"/>
          </a:xfrm>
          <a:custGeom>
            <a:avLst/>
            <a:gdLst>
              <a:gd name="T0" fmla="*/ 620 w 620"/>
              <a:gd name="T1" fmla="*/ 536 h 536"/>
              <a:gd name="T2" fmla="*/ 0 w 620"/>
              <a:gd name="T3" fmla="*/ 0 h 536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20" h="536">
                <a:moveTo>
                  <a:pt x="620" y="536"/>
                </a:moveTo>
                <a:cubicBezTo>
                  <a:pt x="404" y="314"/>
                  <a:pt x="196" y="138"/>
                  <a:pt x="0" y="0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B7EEF12-CE3C-920C-793E-DC6D28AABAB4}"/>
              </a:ext>
            </a:extLst>
          </p:cNvPr>
          <p:cNvSpPr txBox="1"/>
          <p:nvPr/>
        </p:nvSpPr>
        <p:spPr>
          <a:xfrm>
            <a:off x="8842248" y="1481328"/>
            <a:ext cx="2926080" cy="246888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>
                <a:latin typeface="+mj-lt"/>
                <a:ea typeface="+mj-ea"/>
                <a:cs typeface="+mj-cs"/>
              </a:rPr>
              <a:t>The Gear Video</a:t>
            </a:r>
          </a:p>
        </p:txBody>
      </p:sp>
      <p:sp>
        <p:nvSpPr>
          <p:cNvPr id="33" name="Freeform 22">
            <a:extLst>
              <a:ext uri="{FF2B5EF4-FFF2-40B4-BE49-F238E27FC236}">
                <a16:creationId xmlns:a16="http://schemas.microsoft.com/office/drawing/2014/main" id="{237E2353-22DF-46E0-A200-FB30F8F394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0020826" y="-1916"/>
            <a:ext cx="2165350" cy="1358265"/>
          </a:xfrm>
          <a:custGeom>
            <a:avLst/>
            <a:gdLst>
              <a:gd name="T0" fmla="*/ 0 w 455"/>
              <a:gd name="T1" fmla="*/ 0 h 285"/>
              <a:gd name="T2" fmla="*/ 455 w 455"/>
              <a:gd name="T3" fmla="*/ 285 h 2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455" h="285">
                <a:moveTo>
                  <a:pt x="0" y="0"/>
                </a:moveTo>
                <a:cubicBezTo>
                  <a:pt x="153" y="85"/>
                  <a:pt x="308" y="180"/>
                  <a:pt x="455" y="285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5" name="Freeform 23">
            <a:extLst>
              <a:ext uri="{FF2B5EF4-FFF2-40B4-BE49-F238E27FC236}">
                <a16:creationId xmlns:a16="http://schemas.microsoft.com/office/drawing/2014/main" id="{DD6138DB-057B-45F7-A5F4-E7BFDA20D0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290826" y="-1916"/>
            <a:ext cx="895350" cy="534687"/>
          </a:xfrm>
          <a:custGeom>
            <a:avLst/>
            <a:gdLst>
              <a:gd name="T0" fmla="*/ 0 w 188"/>
              <a:gd name="T1" fmla="*/ 0 h 112"/>
              <a:gd name="T2" fmla="*/ 188 w 188"/>
              <a:gd name="T3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8" h="112">
                <a:moveTo>
                  <a:pt x="0" y="0"/>
                </a:moveTo>
                <a:cubicBezTo>
                  <a:pt x="63" y="36"/>
                  <a:pt x="126" y="73"/>
                  <a:pt x="188" y="112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79A54AB1-B64F-4843-BFAB-81CB74E66B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931529">
            <a:off x="752078" y="2218040"/>
            <a:ext cx="4418757" cy="4259609"/>
          </a:xfrm>
          <a:custGeom>
            <a:avLst/>
            <a:gdLst>
              <a:gd name="connsiteX0" fmla="*/ 404107 w 4507111"/>
              <a:gd name="connsiteY0" fmla="*/ 0 h 4344781"/>
              <a:gd name="connsiteX1" fmla="*/ 371857 w 4507111"/>
              <a:gd name="connsiteY1" fmla="*/ 117359 h 4344781"/>
              <a:gd name="connsiteX2" fmla="*/ 307833 w 4507111"/>
              <a:gd name="connsiteY2" fmla="*/ 632970 h 4344781"/>
              <a:gd name="connsiteX3" fmla="*/ 3569418 w 4507111"/>
              <a:gd name="connsiteY3" fmla="*/ 4141149 h 4344781"/>
              <a:gd name="connsiteX4" fmla="*/ 4440861 w 4507111"/>
              <a:gd name="connsiteY4" fmla="*/ 4332480 h 4344781"/>
              <a:gd name="connsiteX5" fmla="*/ 4507111 w 4507111"/>
              <a:gd name="connsiteY5" fmla="*/ 4341752 h 4344781"/>
              <a:gd name="connsiteX6" fmla="*/ 4296045 w 4507111"/>
              <a:gd name="connsiteY6" fmla="*/ 4344781 h 4344781"/>
              <a:gd name="connsiteX7" fmla="*/ 3749565 w 4507111"/>
              <a:gd name="connsiteY7" fmla="*/ 4321853 h 4344781"/>
              <a:gd name="connsiteX8" fmla="*/ 36764 w 4507111"/>
              <a:gd name="connsiteY8" fmla="*/ 1629794 h 4344781"/>
              <a:gd name="connsiteX9" fmla="*/ 300069 w 4507111"/>
              <a:gd name="connsiteY9" fmla="*/ 144750 h 4344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507111" h="4344781">
                <a:moveTo>
                  <a:pt x="404107" y="0"/>
                </a:moveTo>
                <a:lnTo>
                  <a:pt x="371857" y="117359"/>
                </a:lnTo>
                <a:cubicBezTo>
                  <a:pt x="333827" y="278567"/>
                  <a:pt x="311875" y="450459"/>
                  <a:pt x="307833" y="632970"/>
                </a:cubicBezTo>
                <a:cubicBezTo>
                  <a:pt x="264711" y="2579752"/>
                  <a:pt x="2253987" y="3769243"/>
                  <a:pt x="3569418" y="4141149"/>
                </a:cubicBezTo>
                <a:cubicBezTo>
                  <a:pt x="3816061" y="4210881"/>
                  <a:pt x="4114807" y="4279754"/>
                  <a:pt x="4440861" y="4332480"/>
                </a:cubicBezTo>
                <a:lnTo>
                  <a:pt x="4507111" y="4341752"/>
                </a:lnTo>
                <a:lnTo>
                  <a:pt x="4296045" y="4344781"/>
                </a:lnTo>
                <a:cubicBezTo>
                  <a:pt x="4097363" y="4343711"/>
                  <a:pt x="3912623" y="4335104"/>
                  <a:pt x="3749565" y="4321853"/>
                </a:cubicBezTo>
                <a:cubicBezTo>
                  <a:pt x="2445102" y="4215850"/>
                  <a:pt x="356405" y="3466499"/>
                  <a:pt x="36764" y="1629794"/>
                </a:cubicBezTo>
                <a:cubicBezTo>
                  <a:pt x="-63123" y="1055823"/>
                  <a:pt x="45741" y="555869"/>
                  <a:pt x="300069" y="144750"/>
                </a:cubicBezTo>
                <a:close/>
              </a:path>
            </a:pathLst>
          </a:cu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4737D8F-95AB-24FB-049F-1F65188011E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" b="3048"/>
          <a:stretch/>
        </p:blipFill>
        <p:spPr>
          <a:xfrm>
            <a:off x="921910" y="465243"/>
            <a:ext cx="7761924" cy="5343065"/>
          </a:xfrm>
          <a:custGeom>
            <a:avLst/>
            <a:gdLst/>
            <a:ahLst/>
            <a:cxnLst/>
            <a:rect l="l" t="t" r="r" b="b"/>
            <a:pathLst>
              <a:path w="7761924" h="5343065">
                <a:moveTo>
                  <a:pt x="3025687" y="76"/>
                </a:moveTo>
                <a:cubicBezTo>
                  <a:pt x="3140786" y="756"/>
                  <a:pt x="3256631" y="6055"/>
                  <a:pt x="3372722" y="16088"/>
                </a:cubicBezTo>
                <a:cubicBezTo>
                  <a:pt x="5230178" y="176616"/>
                  <a:pt x="7761924" y="1424594"/>
                  <a:pt x="7761924" y="3316816"/>
                </a:cubicBezTo>
                <a:cubicBezTo>
                  <a:pt x="7646022" y="5237647"/>
                  <a:pt x="4988715" y="5423921"/>
                  <a:pt x="3701109" y="5320611"/>
                </a:cubicBezTo>
                <a:cubicBezTo>
                  <a:pt x="2413504" y="5217301"/>
                  <a:pt x="351800" y="4486992"/>
                  <a:pt x="36290" y="2696959"/>
                </a:cubicBezTo>
                <a:cubicBezTo>
                  <a:pt x="-259500" y="1018804"/>
                  <a:pt x="1299198" y="-10133"/>
                  <a:pt x="3025687" y="76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653510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118</TotalTime>
  <Words>78</Words>
  <Application>Microsoft Office PowerPoint</Application>
  <PresentationFormat>Widescreen</PresentationFormat>
  <Paragraphs>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Rockwell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Stephen Downes</dc:creator>
  <cp:lastModifiedBy>Stephen Downes</cp:lastModifiedBy>
  <cp:revision>2</cp:revision>
  <dcterms:created xsi:type="dcterms:W3CDTF">2022-08-25T17:04:50Z</dcterms:created>
  <dcterms:modified xsi:type="dcterms:W3CDTF">2022-08-26T17:43:21Z</dcterms:modified>
</cp:coreProperties>
</file>