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7" autoAdjust="0"/>
    <p:restoredTop sz="94660"/>
  </p:normalViewPr>
  <p:slideViewPr>
    <p:cSldViewPr snapToGrid="0">
      <p:cViewPr varScale="1">
        <p:scale>
          <a:sx n="93" d="100"/>
          <a:sy n="93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B01A6-A39E-CE2C-01FB-C70935EDD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8352A0-7EFB-B2A8-8CCF-968525140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5B175-E66C-DC16-A8D4-A3DE24203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4BB5C-D7EF-79A0-AA34-2E267093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81107-3553-9073-A8AC-C12B8E07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9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52332-ED93-45DC-05FE-C93FBAD42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361BCF-B965-A4B6-17E0-34889714A3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59634-D392-54F1-6333-7397E5600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B4DDD-8F34-ED40-6BEB-12929DD3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66563-72B5-5C9A-AE9F-264C1A767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3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9925A2-CBD0-4F92-0693-D918313538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C3E4F9-C6A6-FCB5-4907-1D886CBC6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F8D5D-7D61-A9B4-2A45-E9B9F6552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85CFD-FBDD-6C5B-68BF-A86709D82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BCD16-5341-F195-ADF2-BE4DC2819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42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EB28E-48FC-DFBF-2EE4-B071D30C3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C24F-90D5-AD2D-8483-7016E4E58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6DC04-36AD-AB0C-FB0C-F353EDDF2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19FDB-EB92-1107-0028-E4FBC06DC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05BE7-5027-FA09-FC30-10CA9DCC7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2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58E4-EC40-715E-7416-027CA299D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89561-DFC2-3854-081E-4BC7EC660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56B01-6215-D3A4-F8D4-0700A84C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5FF38-D93E-7514-BDD1-D52F76767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95584-15EE-F10D-C9AC-9E6FD6020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4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CF8B1-21D5-6C04-F97C-4ED6C1F44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75EBD-B810-3165-C0BF-84F07B52B0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E03AC-0EEE-65BF-8DB0-0F796864A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53F3C-50FB-6507-CB95-EC33BFA5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10CABF-70B8-0D6A-151F-A7DD2F9FF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45BEB-D022-ACEB-91F7-A39E1783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36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F45B-640E-84CC-569A-BC958EB3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78165-6C2A-0B77-B211-80AD76F57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664236-7FFD-EBE9-E678-8ED5F83E0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661270-8965-E53B-1EDB-7AD769D904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2A07B5-1FE8-AED7-4F01-5721EA0188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59A5E0-6B91-227E-81C5-A08FBA619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724B63-231F-C5C5-9673-F94971678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C9494-CF77-9323-8FFE-9C3447C0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51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BEC43-DE11-F70D-A12B-8B3AD3404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714497-3618-2AF2-F0BE-8D840203F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2DBF0A-8A08-632C-BC88-F93E0A32C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AD7642-EB72-D638-A809-EC61ABE51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08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738F58-215A-42C2-0B38-9930F915E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DD17C6-532D-EC6C-C9CB-2188E164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20238-716A-0B50-A4D3-E1978728D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66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CB297-B34A-B6BD-BAC0-CA906E1A4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A839F-F670-D291-3511-DF9D27AB9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C7F7B-529F-E4D3-660A-1804D96DF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7E304-FAE0-2FB3-8335-C517D155C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DB90C0-B68B-519A-87ED-35551815B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81F37A-261A-965D-ED67-E2113CB11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1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4F5B9-A5E9-11F1-D7DA-E1A5E2D09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6C28F-4F7A-2F6A-10B2-8E5822E88F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5B6D7-EBA5-4A89-30D4-1A7FEDC69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26C1D-353D-E29D-A5BF-5B6BD3A1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DAAEB-3AF8-2625-9130-656E6EAD5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87C34-49E5-98B1-59E1-B7369B03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D25908-3676-233E-D376-47C52482E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62016-F885-833A-4815-83A749702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924C6-E44F-EC73-0F36-ED8462319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6446F-99BD-4B62-B76B-B94B08368534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3AF91-A4A6-D8A3-47C5-AEEBEBDDB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01653-1F7B-D886-E085-44053264F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D7BAB-3C5F-458D-B94B-318BB14AD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9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blogs.democrat-horizon.eu/interna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agora.democrat-horizon.e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A668B-39DA-FCB7-D8F5-E419A5629C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Agora</a:t>
            </a:r>
            <a:endParaRPr lang="en-US" dirty="0"/>
          </a:p>
        </p:txBody>
      </p:sp>
      <p:pic>
        <p:nvPicPr>
          <p:cNvPr id="5" name="Picture 4" descr="A purple and blue text&#10;&#10;Description automatically generated">
            <a:extLst>
              <a:ext uri="{FF2B5EF4-FFF2-40B4-BE49-F238E27FC236}">
                <a16:creationId xmlns:a16="http://schemas.microsoft.com/office/drawing/2014/main" id="{0293464D-17DB-8093-01EB-4B40F7C5F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492" y="1715110"/>
            <a:ext cx="9910258" cy="336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21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13825-8477-3B1D-8F9C-3C4EF173D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086-D034-8446-1750-859FB5A14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6AEACB-CA6E-D0AE-D586-96549D5CB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451"/>
            <a:ext cx="12192000" cy="6641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45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D9C704-4438-BAD8-1017-586ECF3E8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en-CA" sz="4000"/>
              <a:t>Agora Internal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613CF-52FF-0FFB-B5E3-E5055EE45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/>
          </a:bodyPr>
          <a:lstStyle/>
          <a:p>
            <a:r>
              <a:rPr lang="en-CA" dirty="0" err="1"/>
              <a:t>Nextcloud</a:t>
            </a:r>
            <a:r>
              <a:rPr lang="en-CA" dirty="0"/>
              <a:t>, plus</a:t>
            </a:r>
          </a:p>
          <a:p>
            <a:r>
              <a:rPr lang="en-CA" dirty="0"/>
              <a:t>Agora Inside Blog/Newsletter/Private Discussion</a:t>
            </a:r>
          </a:p>
          <a:p>
            <a:r>
              <a:rPr lang="en-CA" dirty="0">
                <a:hlinkClick r:id="rId2"/>
              </a:rPr>
              <a:t>https://blogs.democrat-horizon.eu/internal/</a:t>
            </a:r>
            <a:r>
              <a:rPr lang="en-CA" dirty="0"/>
              <a:t> </a:t>
            </a:r>
          </a:p>
          <a:p>
            <a:endParaRPr lang="en-US" sz="2000" dirty="0"/>
          </a:p>
        </p:txBody>
      </p:sp>
      <p:pic>
        <p:nvPicPr>
          <p:cNvPr id="5" name="Picture 4" descr="Biblioteca pública abstrata desfocada com estantes">
            <a:extLst>
              <a:ext uri="{FF2B5EF4-FFF2-40B4-BE49-F238E27FC236}">
                <a16:creationId xmlns:a16="http://schemas.microsoft.com/office/drawing/2014/main" id="{66A4EAC5-47AA-29A2-1A71-2C932D6C5A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912" r="35252" b="-1"/>
          <a:stretch/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7A656B-FF6D-9DB6-D044-5E55C346A3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799" y="2007014"/>
            <a:ext cx="3419952" cy="21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11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458A19-7EC4-8ACE-DA8C-7473CC503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CA" sz="5400" dirty="0"/>
              <a:t>Agora Public</a:t>
            </a:r>
            <a:endParaRPr lang="en-US" sz="5400" dirty="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C46CE-4E6A-1C6F-7D79-761291D41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8"/>
            <a:ext cx="4243589" cy="3737451"/>
          </a:xfrm>
        </p:spPr>
        <p:txBody>
          <a:bodyPr>
            <a:normAutofit/>
          </a:bodyPr>
          <a:lstStyle/>
          <a:p>
            <a:r>
              <a:rPr lang="en-CA" sz="2200" dirty="0"/>
              <a:t>Agora Public Webpage - </a:t>
            </a:r>
            <a:r>
              <a:rPr lang="en-CA" sz="2200" dirty="0">
                <a:hlinkClick r:id="rId2"/>
              </a:rPr>
              <a:t>https://agora.democrat-horizon.eu/</a:t>
            </a:r>
            <a:r>
              <a:rPr lang="en-CA" sz="2200" dirty="0"/>
              <a:t> </a:t>
            </a:r>
          </a:p>
          <a:p>
            <a:pPr lvl="1"/>
            <a:r>
              <a:rPr lang="en-CA" sz="2200" dirty="0"/>
              <a:t>Blog / Newsletter subscription</a:t>
            </a:r>
          </a:p>
          <a:p>
            <a:pPr lvl="1"/>
            <a:r>
              <a:rPr lang="en-CA" sz="2200" dirty="0"/>
              <a:t>Public Discussion</a:t>
            </a:r>
          </a:p>
          <a:p>
            <a:pPr lvl="1"/>
            <a:r>
              <a:rPr lang="en-CA" sz="2200" dirty="0"/>
              <a:t>Videos and/or Podcasts</a:t>
            </a:r>
          </a:p>
          <a:p>
            <a:pPr lvl="1"/>
            <a:r>
              <a:rPr lang="en-CA" sz="2200" dirty="0"/>
              <a:t>Events Calendar</a:t>
            </a:r>
          </a:p>
          <a:p>
            <a:pPr lvl="1"/>
            <a:r>
              <a:rPr lang="en-CA" sz="2200" dirty="0"/>
              <a:t>Library</a:t>
            </a:r>
          </a:p>
          <a:p>
            <a:pPr lvl="2"/>
            <a:r>
              <a:rPr lang="en-CA" sz="2200" dirty="0"/>
              <a:t>Upload to </a:t>
            </a:r>
            <a:r>
              <a:rPr lang="en-CA" sz="2200" dirty="0" err="1"/>
              <a:t>Zenodo</a:t>
            </a:r>
            <a:endParaRPr lang="en-CA" sz="2200" dirty="0"/>
          </a:p>
          <a:p>
            <a:pPr lvl="2"/>
            <a:endParaRPr lang="en-CA" sz="2200" dirty="0"/>
          </a:p>
          <a:p>
            <a:endParaRPr lang="en-US" sz="2200" dirty="0"/>
          </a:p>
        </p:txBody>
      </p:sp>
      <p:pic>
        <p:nvPicPr>
          <p:cNvPr id="5" name="Picture 4" descr="Stack of magazines on table">
            <a:extLst>
              <a:ext uri="{FF2B5EF4-FFF2-40B4-BE49-F238E27FC236}">
                <a16:creationId xmlns:a16="http://schemas.microsoft.com/office/drawing/2014/main" id="{D14A73AA-0BC6-7972-5ACB-088D6276E6C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859" r="188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61284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55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Agora</vt:lpstr>
      <vt:lpstr>PowerPoint Presentation</vt:lpstr>
      <vt:lpstr>Agora Internal</vt:lpstr>
      <vt:lpstr>Agora Public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Agora</dc:title>
  <dc:creator>Stephen Downes</dc:creator>
  <cp:lastModifiedBy>Stephen Downes</cp:lastModifiedBy>
  <cp:revision>2</cp:revision>
  <dcterms:created xsi:type="dcterms:W3CDTF">2024-01-15T08:51:21Z</dcterms:created>
  <dcterms:modified xsi:type="dcterms:W3CDTF">2024-01-26T13:58:46Z</dcterms:modified>
</cp:coreProperties>
</file>