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  <p:sldId id="257" r:id="R10025"/>
    <p:sldId id="258" r:id="R10026"/>
    <p:sldId id="259" r:id="R10027"/>
    <p:sldId id="260" r:id="R10028"/>
    <p:sldId id="261" r:id="R10029"/>
    <p:sldId id="262" r:id="R10030"/>
    <p:sldId id="263" r:id="R10031"/>
    <p:sldId id="264" r:id="R10032"/>
    <p:sldId id="265" r:id="R10033"/>
    <p:sldId id="266" r:id="R10034"/>
    <p:sldId id="267" r:id="R10035"/>
    <p:sldId id="268" r:id="R10036"/>
    <p:sldId id="269" r:id="R10037"/>
    <p:sldId id="270" r:id="R10038"/>
    <p:sldId id="271" r:id="R10039"/>
    <p:sldId id="272" r:id="R10040"/>
    <p:sldId id="273" r:id="R10041"/>
    <p:sldId id="274" r:id="R10042"/>
    <p:sldId id="275" r:id="R10043"/>
    <p:sldId id="276" r:id="R10044"/>
    <p:sldId id="277" r:id="R10045"/>
    <p:sldId id="278" r:id="R10046"/>
    <p:sldId id="279" r:id="R10047"/>
    <p:sldId id="280" r:id="R10048"/>
    <p:sldId id="281" r:id="R10049"/>
    <p:sldId id="282" r:id="R10050"/>
    <p:sldId id="283" r:id="R10051"/>
    <p:sldId id="284" r:id="R10052"/>
    <p:sldId id="285" r:id="R10053"/>
    <p:sldId id="286" r:id="R10054"/>
    <p:sldId id="287" r:id="R10055"/>
    <p:sldId id="288" r:id="R10056"/>
    <p:sldId id="289" r:id="R10057"/>
  </p:sldIdLst>
  <p:sldSz cx="9144000" cy="5145023" type="custom"/>
  <p:notesSz cx="9144000" cy="5145023"/>
  <p:embeddedFontLst>
    <p:embeddedFont>
      <p:font typeface="Arial-ItalicMT" charset="1"/>
      <p:italic xmlns:r="http://schemas.openxmlformats.org/officeDocument/2006/relationships" r:id="rId322"/>
    </p:embeddedFont>
    <p:embeddedFont>
      <p:font typeface="ArialMT" charset="1"/>
      <p:regular xmlns:r="http://schemas.openxmlformats.org/officeDocument/2006/relationships" r:id="rId135"/>
    </p:embeddedFont>
    <p:embeddedFont>
      <p:font typeface="SegoeUI" charset="1"/>
      <p:regular xmlns:r="http://schemas.openxmlformats.org/officeDocument/2006/relationships" r:id="rId244"/>
    </p:embeddedFont>
  </p:embeddedFontLst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Id135" Type="http://schemas.openxmlformats.org/officeDocument/2006/relationships/font" Target="fonts/font1.fntdata"/><Relationship Id="rId244" Type="http://schemas.openxmlformats.org/officeDocument/2006/relationships/font" Target="fonts/font2.fntdata"/><Relationship Id="rId322" Type="http://schemas.openxmlformats.org/officeDocument/2006/relationships/font" Target="fonts/font3.fntdata"/><Relationship Id="R10024" Type="http://schemas.openxmlformats.org/officeDocument/2006/relationships/slide" Target="slides/slide.xml"/><Relationship Id="R10025" Type="http://schemas.openxmlformats.org/officeDocument/2006/relationships/slide" Target="slides/slide2.xml"/><Relationship Id="R10026" Type="http://schemas.openxmlformats.org/officeDocument/2006/relationships/slide" Target="slides/slide3.xml"/><Relationship Id="R10027" Type="http://schemas.openxmlformats.org/officeDocument/2006/relationships/slide" Target="slides/slide4.xml"/><Relationship Id="R10028" Type="http://schemas.openxmlformats.org/officeDocument/2006/relationships/slide" Target="slides/slide5.xml"/><Relationship Id="R10029" Type="http://schemas.openxmlformats.org/officeDocument/2006/relationships/slide" Target="slides/slide6.xml"/><Relationship Id="R10030" Type="http://schemas.openxmlformats.org/officeDocument/2006/relationships/slide" Target="slides/slide7.xml"/><Relationship Id="R10031" Type="http://schemas.openxmlformats.org/officeDocument/2006/relationships/slide" Target="slides/slide8.xml"/><Relationship Id="R10032" Type="http://schemas.openxmlformats.org/officeDocument/2006/relationships/slide" Target="slides/slide9.xml"/><Relationship Id="R10033" Type="http://schemas.openxmlformats.org/officeDocument/2006/relationships/slide" Target="slides/slide10.xml"/><Relationship Id="R10034" Type="http://schemas.openxmlformats.org/officeDocument/2006/relationships/slide" Target="slides/slide11.xml"/><Relationship Id="R10035" Type="http://schemas.openxmlformats.org/officeDocument/2006/relationships/slide" Target="slides/slide12.xml"/><Relationship Id="R10036" Type="http://schemas.openxmlformats.org/officeDocument/2006/relationships/slide" Target="slides/slide13.xml"/><Relationship Id="R10037" Type="http://schemas.openxmlformats.org/officeDocument/2006/relationships/slide" Target="slides/slide14.xml"/><Relationship Id="R10038" Type="http://schemas.openxmlformats.org/officeDocument/2006/relationships/slide" Target="slides/slide15.xml"/><Relationship Id="R10039" Type="http://schemas.openxmlformats.org/officeDocument/2006/relationships/slide" Target="slides/slide16.xml"/><Relationship Id="R10040" Type="http://schemas.openxmlformats.org/officeDocument/2006/relationships/slide" Target="slides/slide17.xml"/><Relationship Id="R10041" Type="http://schemas.openxmlformats.org/officeDocument/2006/relationships/slide" Target="slides/slide18.xml"/><Relationship Id="R10042" Type="http://schemas.openxmlformats.org/officeDocument/2006/relationships/slide" Target="slides/slide19.xml"/><Relationship Id="R10043" Type="http://schemas.openxmlformats.org/officeDocument/2006/relationships/slide" Target="slides/slide20.xml"/><Relationship Id="R10044" Type="http://schemas.openxmlformats.org/officeDocument/2006/relationships/slide" Target="slides/slide21.xml"/><Relationship Id="R10045" Type="http://schemas.openxmlformats.org/officeDocument/2006/relationships/slide" Target="slides/slide22.xml"/><Relationship Id="R10046" Type="http://schemas.openxmlformats.org/officeDocument/2006/relationships/slide" Target="slides/slide23.xml"/><Relationship Id="R10047" Type="http://schemas.openxmlformats.org/officeDocument/2006/relationships/slide" Target="slides/slide24.xml"/><Relationship Id="R10048" Type="http://schemas.openxmlformats.org/officeDocument/2006/relationships/slide" Target="slides/slide25.xml"/><Relationship Id="R10049" Type="http://schemas.openxmlformats.org/officeDocument/2006/relationships/slide" Target="slides/slide26.xml"/><Relationship Id="R10050" Type="http://schemas.openxmlformats.org/officeDocument/2006/relationships/slide" Target="slides/slide27.xml"/><Relationship Id="R10051" Type="http://schemas.openxmlformats.org/officeDocument/2006/relationships/slide" Target="slides/slide28.xml"/><Relationship Id="R10052" Type="http://schemas.openxmlformats.org/officeDocument/2006/relationships/slide" Target="slides/slide29.xml"/><Relationship Id="R10053" Type="http://schemas.openxmlformats.org/officeDocument/2006/relationships/slide" Target="slides/slide30.xml"/><Relationship Id="R10054" Type="http://schemas.openxmlformats.org/officeDocument/2006/relationships/slide" Target="slides/slide31.xml"/><Relationship Id="R10055" Type="http://schemas.openxmlformats.org/officeDocument/2006/relationships/slide" Target="slides/slide32.xml"/><Relationship Id="R10056" Type="http://schemas.openxmlformats.org/officeDocument/2006/relationships/slide" Target="slides/slide33.xml"/><Relationship Id="R10057" Type="http://schemas.openxmlformats.org/officeDocument/2006/relationships/slide" Target="slides/slide34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image" Target="../media/image100.png"/><Relationship Id="rId101" Type="http://schemas.openxmlformats.org/officeDocument/2006/relationships/image" Target="../media/image101.png"/><Relationship Id="rId102" Type="http://schemas.openxmlformats.org/officeDocument/2006/relationships/image" Target="../media/image102.png"/><Relationship Id="rId103" Type="http://schemas.openxmlformats.org/officeDocument/2006/relationships/image" Target="../media/image103.png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67" Type="http://schemas.openxmlformats.org/officeDocument/2006/relationships/image" Target="../media/image167.png"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74" Type="http://schemas.openxmlformats.org/officeDocument/2006/relationships/image" Target="../media/image174.png"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twitter.com/CanadianArmy/status/609436471813083137"/><Relationship Id="rId192" Type="http://schemas.openxmlformats.org/officeDocument/2006/relationships/image" Target="../media/image192.png"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06" Type="http://schemas.openxmlformats.org/officeDocument/2006/relationships/image" Target="../media/image206.png"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17" Type="http://schemas.openxmlformats.org/officeDocument/2006/relationships/image" Target="../media/image217.png"/><Relationship Id="rId218" Type="http://schemas.openxmlformats.org/officeDocument/2006/relationships/image" Target="../media/image217.png"/><Relationship Id="rId219" Type="http://schemas.openxmlformats.org/officeDocument/2006/relationships/image" Target="../media/image217.png"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29" Type="http://schemas.openxmlformats.org/officeDocument/2006/relationships/image" Target="../media/image229.png"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35" Type="http://schemas.openxmlformats.org/officeDocument/2006/relationships/image" Target="../media/image235.png"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49" Type="http://schemas.openxmlformats.org/officeDocument/2006/relationships/image" Target="../media/image249.png"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63" Type="http://schemas.openxmlformats.org/officeDocument/2006/relationships/image" Target="../media/image263.png"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37" Type="http://schemas.openxmlformats.org/officeDocument/2006/relationships/image" Target="../media/image337.png"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nrc.canada.ca/en/"/><Relationship Id="rId101" Type="http://schemas.openxmlformats.org/officeDocument/2006/relationships/hyperlink" TargetMode="External" Target="mailto:info@nrc-cnrc.gc.ca"/><Relationship Id="rId102" Type="http://schemas.openxmlformats.org/officeDocument/2006/relationships/hyperlink" TargetMode="External" Target="mailto:Stephen.Downes@nrc-cnrc.gc.ca"/><Relationship Id="rId103" Type="http://schemas.openxmlformats.org/officeDocument/2006/relationships/hyperlink" TargetMode="External" Target="http://nrc.canada.ca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commons.wikimedia.org/w/index.php?curid=8995324"/><Relationship Id="rId123" Type="http://schemas.openxmlformats.org/officeDocument/2006/relationships/image" Target="../media/image123.png"/><Relationship Id="rId124" Type="http://schemas.openxmlformats.org/officeDocument/2006/relationships/image" Target="../media/image124.png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31" Type="http://schemas.openxmlformats.org/officeDocument/2006/relationships/image" Target="../media/image131.png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54" Type="http://schemas.openxmlformats.org/officeDocument/2006/relationships/image" Target="../media/image154.png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support.enhesa.com/hc/en-us/articles/360043232272-Fine-Kinney-Risk-Ranking-Methodology"/><Relationship Id="rId159" Type="http://schemas.openxmlformats.org/officeDocument/2006/relationships/image" Target="../media/image159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0" name="Picture 100"/>
          <p:cNvPicPr>
            <a:picLocks noChangeAspect="0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-1"/>
            <a:ext cx="9144000" cy="5145023"/>
          </a:xfrm>
          <a:prstGeom prst="rect">
            <a:avLst/>
          </a:prstGeom>
          <a:noFill/>
          <a:extLst/>
        </p:spPr>
      </p:pic>
      <p:pic>
        <p:nvPicPr>
          <p:cNvPr id="101" name="Picture 101"/>
          <p:cNvPicPr>
            <a:picLocks noChangeAspect="0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6719" y="204216"/>
            <a:ext cx="941832" cy="149352"/>
          </a:xfrm>
          <a:prstGeom prst="rect">
            <a:avLst/>
          </a:prstGeom>
          <a:noFill/>
          <a:extLst/>
        </p:spPr>
      </p:pic>
      <p:pic>
        <p:nvPicPr>
          <p:cNvPr id="102" name="Picture 102"/>
          <p:cNvPicPr>
            <a:picLocks noChangeAspect="0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0415" y="4703063"/>
            <a:ext cx="2307335" cy="451104"/>
          </a:xfrm>
          <a:prstGeom prst="rect">
            <a:avLst/>
          </a:prstGeom>
          <a:noFill/>
          <a:extLst/>
        </p:spPr>
      </p:pic>
      <p:pic>
        <p:nvPicPr>
          <p:cNvPr id="103" name="Picture 103"/>
          <p:cNvPicPr>
            <a:picLocks noChangeAspect="0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97571" y="4528819"/>
            <a:ext cx="1457959" cy="616204"/>
          </a:xfrm>
          <a:prstGeom prst="rect">
            <a:avLst/>
          </a:prstGeom>
          <a:noFill/>
          <a:extLst/>
        </p:spPr>
      </p:pic>
      <p:sp>
        <p:nvSpPr>
          <p:cNvPr id="104" name="Rectangle 104"/>
          <p:cNvSpPr/>
          <p:nvPr/>
        </p:nvSpPr>
        <p:spPr>
          <a:xfrm rot="0" flipH="0" flipV="0">
            <a:off x="425500" y="1043875"/>
            <a:ext cx="6444870" cy="17100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2" baseline="0" b="0" i="0" dirty="0" spc="-112">
                <a:solidFill>
                  <a:srgbClr val="FFFFFF"/>
                </a:solidFill>
                <a:latin typeface="Arial" pitchFamily="0" charset="1"/>
              </a:rPr>
              <a:t>T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ra</a:t>
            </a:r>
            <a:r>
              <a:rPr lang="en-US" sz="3602" baseline="0" b="0" i="0" dirty="0" spc="-15">
                <a:solidFill>
                  <a:srgbClr val="FFFFFF"/>
                </a:solidFill>
                <a:latin typeface="Arial" pitchFamily="0" charset="1"/>
              </a:rPr>
              <a:t>i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n</a:t>
            </a:r>
            <a:r>
              <a:rPr lang="en-US" sz="3602" baseline="0" b="0" i="0" dirty="0" spc="-19">
                <a:solidFill>
                  <a:srgbClr val="FFFFFF"/>
                </a:solidFill>
                <a:latin typeface="Arial" pitchFamily="0" charset="1"/>
              </a:rPr>
              <a:t>i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n</a:t>
            </a:r>
            <a:r>
              <a:rPr lang="en-US" sz="3602" baseline="0" b="0" i="0" dirty="0" spc="-19">
                <a:solidFill>
                  <a:srgbClr val="FFFFFF"/>
                </a:solidFill>
                <a:latin typeface="Arial" pitchFamily="0" charset="1"/>
              </a:rPr>
              <a:t>g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 a</a:t>
            </a:r>
            <a:r>
              <a:rPr lang="en-US" sz="3602" baseline="0" b="0" i="0" dirty="0" spc="-19">
                <a:solidFill>
                  <a:srgbClr val="FFFFFF"/>
                </a:solidFill>
                <a:latin typeface="Arial" pitchFamily="0" charset="1"/>
              </a:rPr>
              <a:t>n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d E</a:t>
            </a:r>
            <a:r>
              <a:rPr lang="en-US" sz="3602" baseline="0" b="0" i="0" dirty="0" spc="-11">
                <a:solidFill>
                  <a:srgbClr val="FFFFFF"/>
                </a:solidFill>
                <a:latin typeface="Arial" pitchFamily="0" charset="1"/>
              </a:rPr>
              <a:t>d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uc</a:t>
            </a:r>
            <a:r>
              <a:rPr lang="en-US" sz="3602" baseline="0" b="0" i="0" dirty="0" spc="-15">
                <a:solidFill>
                  <a:srgbClr val="FFFFFF"/>
                </a:solidFill>
                <a:latin typeface="Arial" pitchFamily="0" charset="1"/>
              </a:rPr>
              <a:t>a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tio</a:t>
            </a:r>
            <a:r>
              <a:rPr lang="en-US" sz="3602" baseline="0" b="0" i="0" dirty="0" spc="-19">
                <a:solidFill>
                  <a:srgbClr val="FFFFFF"/>
                </a:solidFill>
                <a:latin typeface="Arial" pitchFamily="0" charset="1"/>
              </a:rPr>
              <a:t>n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 </a:t>
            </a:r>
          </a:p>
          <a:p>
            <a:pPr marL="0">
              <a:lnSpc>
                <a:spcPts val="4323"/>
              </a:lnSpc>
            </a:pP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Mo</a:t>
            </a:r>
            <a:r>
              <a:rPr lang="en-US" sz="3602" baseline="0" b="0" i="0" dirty="0" spc="-15">
                <a:solidFill>
                  <a:srgbClr val="FFFFFF"/>
                </a:solidFill>
                <a:latin typeface="Arial" pitchFamily="0" charset="1"/>
              </a:rPr>
              <a:t>d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er</a:t>
            </a:r>
            <a:r>
              <a:rPr lang="en-US" sz="3602" baseline="0" b="0" i="0" dirty="0" spc="-15">
                <a:solidFill>
                  <a:srgbClr val="FFFFFF"/>
                </a:solidFill>
                <a:latin typeface="Arial" pitchFamily="0" charset="1"/>
              </a:rPr>
              <a:t>n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iz</a:t>
            </a:r>
            <a:r>
              <a:rPr lang="en-US" sz="3602" baseline="0" b="0" i="0" dirty="0" spc="-15">
                <a:solidFill>
                  <a:srgbClr val="FFFFFF"/>
                </a:solidFill>
                <a:latin typeface="Arial" pitchFamily="0" charset="1"/>
              </a:rPr>
              <a:t>a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tio</a:t>
            </a:r>
            <a:r>
              <a:rPr lang="en-US" sz="3602" baseline="0" b="0" i="0" dirty="0" spc="-19">
                <a:solidFill>
                  <a:srgbClr val="FFFFFF"/>
                </a:solidFill>
                <a:latin typeface="Arial" pitchFamily="0" charset="1"/>
              </a:rPr>
              <a:t>n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:</a:t>
            </a:r>
            <a:r>
              <a:rPr lang="en-US" sz="3602" baseline="0" b="0" i="0" dirty="0" spc="-13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An</a:t>
            </a:r>
            <a:r>
              <a:rPr lang="en-US" sz="3602" baseline="0" b="0" i="0" dirty="0" spc="-19">
                <a:solidFill>
                  <a:srgbClr val="FFFFFF"/>
                </a:solidFill>
                <a:latin typeface="Arial" pitchFamily="0" charset="1"/>
              </a:rPr>
              <a:t>a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l</a:t>
            </a:r>
            <a:r>
              <a:rPr lang="en-US" sz="3602" baseline="0" b="0" i="0" dirty="0" spc="-55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sis of </a:t>
            </a:r>
          </a:p>
          <a:p>
            <a:pPr marL="0">
              <a:lnSpc>
                <a:spcPts val="4322"/>
              </a:lnSpc>
            </a:pP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Barr</a:t>
            </a:r>
            <a:r>
              <a:rPr lang="en-US" sz="3602" baseline="0" b="0" i="0" dirty="0" spc="-11">
                <a:solidFill>
                  <a:srgbClr val="FFFFFF"/>
                </a:solidFill>
                <a:latin typeface="Arial" pitchFamily="0" charset="1"/>
              </a:rPr>
              <a:t>i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ers to</a:t>
            </a:r>
            <a:r>
              <a:rPr lang="en-US" sz="3602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3602" baseline="0" b="0" i="0" dirty="0" spc="-375">
                <a:solidFill>
                  <a:srgbClr val="FFFFFF"/>
                </a:solidFill>
                <a:latin typeface="Arial" pitchFamily="0" charset="1"/>
              </a:rPr>
              <a:t>T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ec</a:t>
            </a:r>
            <a:r>
              <a:rPr lang="en-US" sz="3602" baseline="0" b="0" i="0" dirty="0" spc="-15">
                <a:solidFill>
                  <a:srgbClr val="FFFFFF"/>
                </a:solidFill>
                <a:latin typeface="Arial" pitchFamily="0" charset="1"/>
              </a:rPr>
              <a:t>h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n</a:t>
            </a:r>
            <a:r>
              <a:rPr lang="en-US" sz="3602" baseline="0" b="0" i="0" dirty="0" spc="-19">
                <a:solidFill>
                  <a:srgbClr val="FFFFFF"/>
                </a:solidFill>
                <a:latin typeface="Arial" pitchFamily="0" charset="1"/>
              </a:rPr>
              <a:t>o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l</a:t>
            </a:r>
            <a:r>
              <a:rPr lang="en-US" sz="3602" baseline="0" b="0" i="0" dirty="0" spc="-19">
                <a:solidFill>
                  <a:srgbClr val="FFFFFF"/>
                </a:solidFill>
                <a:latin typeface="Arial" pitchFamily="0" charset="1"/>
              </a:rPr>
              <a:t>o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g</a:t>
            </a:r>
            <a:r>
              <a:rPr lang="en-US" sz="3602" baseline="0" b="0" i="0" dirty="0" spc="-55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3602" baseline="0" b="0" i="0" dirty="0" spc="-137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Ad</a:t>
            </a:r>
            <a:r>
              <a:rPr lang="en-US" sz="3602" baseline="0" b="0" i="0" dirty="0" spc="-19">
                <a:solidFill>
                  <a:srgbClr val="FFFFFF"/>
                </a:solidFill>
                <a:latin typeface="Arial" pitchFamily="0" charset="1"/>
              </a:rPr>
              <a:t>o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pti</a:t>
            </a:r>
            <a:r>
              <a:rPr lang="en-US" sz="3602" baseline="0" b="0" i="0" dirty="0" spc="-19">
                <a:solidFill>
                  <a:srgbClr val="FFFFFF"/>
                </a:solidFill>
                <a:latin typeface="Arial" pitchFamily="0" charset="1"/>
              </a:rPr>
              <a:t>o</a:t>
            </a:r>
            <a:r>
              <a:rPr lang="en-US" sz="3602" baseline="0" b="0" i="0" dirty="0" spc="0">
                <a:solidFill>
                  <a:srgbClr val="FFFFFF"/>
                </a:solidFill>
                <a:latin typeface="Arial" pitchFamily="0" charset="1"/>
              </a:rPr>
              <a:t>n</a:t>
            </a:r>
          </a:p>
        </p:txBody>
      </p:sp>
      <p:sp>
        <p:nvSpPr>
          <p:cNvPr id="105" name="Rectangle 105"/>
          <p:cNvSpPr/>
          <p:nvPr/>
        </p:nvSpPr>
        <p:spPr>
          <a:xfrm rot="0" flipH="0" flipV="0">
            <a:off x="3235451" y="3320138"/>
            <a:ext cx="3600577" cy="4498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50770"/>
            <a:r>
              <a:rPr lang="en-US" sz="1392" baseline="0" b="1" i="0" dirty="0" spc="0">
                <a:solidFill>
                  <a:srgbClr val="FFFFFF"/>
                </a:solidFill>
                <a:latin typeface="Arial" pitchFamily="0" charset="1"/>
              </a:rPr>
              <a:t>Da</a:t>
            </a:r>
            <a:r>
              <a:rPr lang="en-US" sz="1392" baseline="0" b="1" i="0" dirty="0" spc="-12">
                <a:solidFill>
                  <a:srgbClr val="FFFFFF"/>
                </a:solidFill>
                <a:latin typeface="Arial" pitchFamily="0" charset="1"/>
              </a:rPr>
              <a:t>t</a:t>
            </a:r>
            <a:r>
              <a:rPr lang="en-US" sz="1392" baseline="0" b="1" i="0" dirty="0" spc="0">
                <a:solidFill>
                  <a:srgbClr val="FFFFFF"/>
                </a:solidFill>
                <a:latin typeface="Arial" pitchFamily="0" charset="1"/>
              </a:rPr>
              <a:t>e: Marc</a:t>
            </a:r>
            <a:r>
              <a:rPr lang="en-US" sz="1392" baseline="0" b="1" i="0" dirty="0" spc="-12">
                <a:solidFill>
                  <a:srgbClr val="FFFFFF"/>
                </a:solidFill>
                <a:latin typeface="Arial" pitchFamily="0" charset="1"/>
              </a:rPr>
              <a:t>h</a:t>
            </a:r>
            <a:r>
              <a:rPr lang="en-US" sz="1392" baseline="0" b="1" i="0" dirty="0" spc="0">
                <a:solidFill>
                  <a:srgbClr val="FFFFFF"/>
                </a:solidFill>
                <a:latin typeface="Arial" pitchFamily="0" charset="1"/>
              </a:rPr>
              <a:t> 27, 2023</a:t>
            </a:r>
          </a:p>
          <a:p>
            <a:pPr marL="0">
              <a:lnSpc>
                <a:spcPts val="1679"/>
              </a:lnSpc>
            </a:pPr>
            <a:r>
              <a:rPr lang="en-US" sz="1392" baseline="0" b="1" i="0" dirty="0" spc="-21">
                <a:solidFill>
                  <a:srgbClr val="FFFFFF"/>
                </a:solidFill>
                <a:latin typeface="Arial" pitchFamily="0" charset="1"/>
              </a:rPr>
              <a:t>A</a:t>
            </a:r>
            <a:r>
              <a:rPr lang="en-US" sz="1392" baseline="0" b="1" i="0" dirty="0" spc="-12">
                <a:solidFill>
                  <a:srgbClr val="FFFFFF"/>
                </a:solidFill>
                <a:latin typeface="Arial" pitchFamily="0" charset="1"/>
              </a:rPr>
              <a:t>u</a:t>
            </a:r>
            <a:r>
              <a:rPr lang="en-US" sz="1392" baseline="0" b="1" i="0" dirty="0" spc="0">
                <a:solidFill>
                  <a:srgbClr val="FFFFFF"/>
                </a:solidFill>
                <a:latin typeface="Arial" pitchFamily="0" charset="1"/>
              </a:rPr>
              <a:t>t</a:t>
            </a:r>
            <a:r>
              <a:rPr lang="en-US" sz="1392" baseline="0" b="1" i="0" dirty="0" spc="-12">
                <a:solidFill>
                  <a:srgbClr val="FFFFFF"/>
                </a:solidFill>
                <a:latin typeface="Arial" pitchFamily="0" charset="1"/>
              </a:rPr>
              <a:t>ho</a:t>
            </a:r>
            <a:r>
              <a:rPr lang="en-US" sz="1392" baseline="0" b="1" i="0" dirty="0" spc="0">
                <a:solidFill>
                  <a:srgbClr val="FFFFFF"/>
                </a:solidFill>
                <a:latin typeface="Arial" pitchFamily="0" charset="1"/>
              </a:rPr>
              <a:t>r(s): Ste</a:t>
            </a:r>
            <a:r>
              <a:rPr lang="en-US" sz="1392" baseline="0" b="1" i="0" dirty="0" spc="-12">
                <a:solidFill>
                  <a:srgbClr val="FFFFFF"/>
                </a:solidFill>
                <a:latin typeface="Arial" pitchFamily="0" charset="1"/>
              </a:rPr>
              <a:t>ph</a:t>
            </a:r>
            <a:r>
              <a:rPr lang="en-US" sz="1392" baseline="0" b="1" i="0" dirty="0" spc="0">
                <a:solidFill>
                  <a:srgbClr val="FFFFFF"/>
                </a:solidFill>
                <a:latin typeface="Arial" pitchFamily="0" charset="1"/>
              </a:rPr>
              <a:t>e</a:t>
            </a:r>
            <a:r>
              <a:rPr lang="en-US" sz="1392" baseline="0" b="1" i="0" dirty="0" spc="-12">
                <a:solidFill>
                  <a:srgbClr val="FFFFFF"/>
                </a:solidFill>
                <a:latin typeface="Arial" pitchFamily="0" charset="1"/>
              </a:rPr>
              <a:t>n</a:t>
            </a:r>
            <a:r>
              <a:rPr lang="en-US" sz="1392" baseline="0" b="1" i="0" dirty="0" spc="0">
                <a:solidFill>
                  <a:srgbClr val="FFFFFF"/>
                </a:solidFill>
                <a:latin typeface="Arial" pitchFamily="0" charset="1"/>
              </a:rPr>
              <a:t> Dow</a:t>
            </a:r>
            <a:r>
              <a:rPr lang="en-US" sz="1392" baseline="0" b="1" i="0" dirty="0" spc="-14">
                <a:solidFill>
                  <a:srgbClr val="FFFFFF"/>
                </a:solidFill>
                <a:latin typeface="Arial" pitchFamily="0" charset="1"/>
              </a:rPr>
              <a:t>n</a:t>
            </a:r>
            <a:r>
              <a:rPr lang="en-US" sz="1392" baseline="0" b="1" i="0" dirty="0" spc="0">
                <a:solidFill>
                  <a:srgbClr val="FFFFFF"/>
                </a:solidFill>
                <a:latin typeface="Arial" pitchFamily="0" charset="1"/>
              </a:rPr>
              <a:t>es, Br</a:t>
            </a:r>
            <a:r>
              <a:rPr lang="en-US" sz="1392" baseline="0" b="1" i="0" dirty="0" spc="-12">
                <a:solidFill>
                  <a:srgbClr val="FFFFFF"/>
                </a:solidFill>
                <a:latin typeface="Arial" pitchFamily="0" charset="1"/>
              </a:rPr>
              <a:t>uno</a:t>
            </a:r>
            <a:r>
              <a:rPr lang="en-US" sz="1392" baseline="0" b="1" i="0" dirty="0" spc="0">
                <a:solidFill>
                  <a:srgbClr val="FFFFFF"/>
                </a:solidFill>
                <a:latin typeface="Arial" pitchFamily="0" charset="1"/>
              </a:rPr>
              <a:t> Em</a:t>
            </a:r>
            <a:r>
              <a:rPr lang="en-US" sz="1392" baseline="0" b="1" i="0" dirty="0" spc="-12">
                <a:solidFill>
                  <a:srgbClr val="FFFFFF"/>
                </a:solidFill>
                <a:latin typeface="Arial" pitchFamily="0" charset="1"/>
              </a:rPr>
              <a:t>on</a:t>
            </a:r>
            <a:r>
              <a:rPr lang="en-US" sz="1392" baseline="0" b="1" i="0" dirty="0" spc="0">
                <a:solidFill>
                  <a:srgbClr val="FFFFFF"/>
                </a:solidFill>
                <a:latin typeface="Arial" pitchFamily="0" charset="1"/>
              </a:rPr>
              <a:t>d</a:t>
            </a:r>
          </a:p>
        </p:txBody>
      </p:sp>
      <p:sp>
        <p:nvSpPr>
          <p:cNvPr id="106" name="Rectangle 106"/>
          <p:cNvSpPr/>
          <p:nvPr/>
        </p:nvSpPr>
        <p:spPr>
          <a:xfrm rot="0" flipH="0" flipV="0">
            <a:off x="3662171" y="3899538"/>
            <a:ext cx="3172742" cy="2365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2" baseline="0" b="1" i="0" dirty="0" spc="0">
                <a:solidFill>
                  <a:srgbClr val="FFFFFF"/>
                </a:solidFill>
                <a:latin typeface="Arial" pitchFamily="0" charset="1"/>
              </a:rPr>
              <a:t>Di</a:t>
            </a:r>
            <a:r>
              <a:rPr lang="en-US" sz="1392" baseline="0" b="1" i="0" dirty="0" spc="-12">
                <a:solidFill>
                  <a:srgbClr val="FFFFFF"/>
                </a:solidFill>
                <a:latin typeface="Arial" pitchFamily="0" charset="1"/>
              </a:rPr>
              <a:t>g</a:t>
            </a:r>
            <a:r>
              <a:rPr lang="en-US" sz="1392" baseline="0" b="1" i="0" dirty="0" spc="0">
                <a:solidFill>
                  <a:srgbClr val="FFFFFF"/>
                </a:solidFill>
                <a:latin typeface="Arial" pitchFamily="0" charset="1"/>
              </a:rPr>
              <a:t>i</a:t>
            </a:r>
            <a:r>
              <a:rPr lang="en-US" sz="1392" baseline="0" b="1" i="0" dirty="0" spc="-12">
                <a:solidFill>
                  <a:srgbClr val="FFFFFF"/>
                </a:solidFill>
                <a:latin typeface="Arial" pitchFamily="0" charset="1"/>
              </a:rPr>
              <a:t>t</a:t>
            </a:r>
            <a:r>
              <a:rPr lang="en-US" sz="1392" baseline="0" b="1" i="0" dirty="0" spc="0">
                <a:solidFill>
                  <a:srgbClr val="FFFFFF"/>
                </a:solidFill>
                <a:latin typeface="Arial" pitchFamily="0" charset="1"/>
              </a:rPr>
              <a:t>al </a:t>
            </a:r>
            <a:r>
              <a:rPr lang="en-US" sz="1392" baseline="0" b="1" i="0" dirty="0" spc="-108">
                <a:solidFill>
                  <a:srgbClr val="FFFFFF"/>
                </a:solidFill>
                <a:latin typeface="Arial" pitchFamily="0" charset="1"/>
              </a:rPr>
              <a:t>T</a:t>
            </a:r>
            <a:r>
              <a:rPr lang="en-US" sz="1392" baseline="0" b="1" i="0" dirty="0" spc="0">
                <a:solidFill>
                  <a:srgbClr val="FFFFFF"/>
                </a:solidFill>
                <a:latin typeface="Arial" pitchFamily="0" charset="1"/>
              </a:rPr>
              <a:t>ec</a:t>
            </a:r>
            <a:r>
              <a:rPr lang="en-US" sz="1392" baseline="0" b="1" i="0" dirty="0" spc="-12">
                <a:solidFill>
                  <a:srgbClr val="FFFFFF"/>
                </a:solidFill>
                <a:latin typeface="Arial" pitchFamily="0" charset="1"/>
              </a:rPr>
              <a:t>hno</a:t>
            </a:r>
            <a:r>
              <a:rPr lang="en-US" sz="1392" baseline="0" b="1" i="0" dirty="0" spc="0">
                <a:solidFill>
                  <a:srgbClr val="FFFFFF"/>
                </a:solidFill>
                <a:latin typeface="Arial" pitchFamily="0" charset="1"/>
              </a:rPr>
              <a:t>l</a:t>
            </a:r>
            <a:r>
              <a:rPr lang="en-US" sz="1392" baseline="0" b="1" i="0" dirty="0" spc="-14">
                <a:solidFill>
                  <a:srgbClr val="FFFFFF"/>
                </a:solidFill>
                <a:latin typeface="Arial" pitchFamily="0" charset="1"/>
              </a:rPr>
              <a:t>o</a:t>
            </a:r>
            <a:r>
              <a:rPr lang="en-US" sz="1392" baseline="0" b="1" i="0" dirty="0" spc="-12">
                <a:solidFill>
                  <a:srgbClr val="FFFFFF"/>
                </a:solidFill>
                <a:latin typeface="Arial" pitchFamily="0" charset="1"/>
              </a:rPr>
              <a:t>g</a:t>
            </a:r>
            <a:r>
              <a:rPr lang="en-US" sz="1392" baseline="0" b="1" i="0" dirty="0" spc="0">
                <a:solidFill>
                  <a:srgbClr val="FFFFFF"/>
                </a:solidFill>
                <a:latin typeface="Arial" pitchFamily="0" charset="1"/>
              </a:rPr>
              <a:t>ies Researc</a:t>
            </a:r>
            <a:r>
              <a:rPr lang="en-US" sz="1392" baseline="0" b="1" i="0" dirty="0" spc="-12">
                <a:solidFill>
                  <a:srgbClr val="FFFFFF"/>
                </a:solidFill>
                <a:latin typeface="Arial" pitchFamily="0" charset="1"/>
              </a:rPr>
              <a:t>h</a:t>
            </a:r>
            <a:r>
              <a:rPr lang="en-US" sz="1392" baseline="0" b="1" i="0" dirty="0" spc="0">
                <a:solidFill>
                  <a:srgbClr val="FFFFFF"/>
                </a:solidFill>
                <a:latin typeface="Arial" pitchFamily="0" charset="1"/>
              </a:rPr>
              <a:t> Ce</a:t>
            </a:r>
            <a:r>
              <a:rPr lang="en-US" sz="1392" baseline="0" b="1" i="0" dirty="0" spc="-14">
                <a:solidFill>
                  <a:srgbClr val="FFFFFF"/>
                </a:solidFill>
                <a:latin typeface="Arial" pitchFamily="0" charset="1"/>
              </a:rPr>
              <a:t>n</a:t>
            </a:r>
            <a:r>
              <a:rPr lang="en-US" sz="1392" baseline="0" b="1" i="0" dirty="0" spc="0">
                <a:solidFill>
                  <a:srgbClr val="FFFFFF"/>
                </a:solidFill>
                <a:latin typeface="Arial" pitchFamily="0" charset="1"/>
              </a:rPr>
              <a:t>tre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65" name="Freeform 165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" name="Picture 167"/>
          <p:cNvPicPr>
            <a:picLocks noChangeAspect="0" noChangeArrowheads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58824" y="1929383"/>
            <a:ext cx="4632959" cy="2956560"/>
          </a:xfrm>
          <a:prstGeom prst="rect">
            <a:avLst/>
          </a:prstGeom>
          <a:noFill/>
          <a:extLst/>
        </p:spPr>
      </p:pic>
      <p:sp>
        <p:nvSpPr>
          <p:cNvPr id="168" name="Rectangle 168"/>
          <p:cNvSpPr/>
          <p:nvPr/>
        </p:nvSpPr>
        <p:spPr>
          <a:xfrm rot="0" flipH="0" flipV="0">
            <a:off x="426415" y="525853"/>
            <a:ext cx="3028739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R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isk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Ma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n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a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g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eme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n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</a:t>
            </a:r>
          </a:p>
        </p:txBody>
      </p:sp>
      <p:sp>
        <p:nvSpPr>
          <p:cNvPr id="169" name="Rectangle 169"/>
          <p:cNvSpPr/>
          <p:nvPr/>
        </p:nvSpPr>
        <p:spPr>
          <a:xfrm rot="0" flipH="0" flipV="0">
            <a:off x="432206" y="1392910"/>
            <a:ext cx="1587093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Risk Matr</a:t>
            </a:r>
            <a:r>
              <a:rPr lang="en-US" sz="2400" baseline="0" b="0" i="0" dirty="0" spc="-12">
                <a:solidFill>
                  <a:srgbClr val="415666"/>
                </a:solidFill>
                <a:latin typeface="Arial" pitchFamily="0" charset="1"/>
              </a:rPr>
              <a:t>i</a:t>
            </a:r>
            <a:r>
              <a:rPr lang="en-US" sz="2400" baseline="0" b="0" i="0" dirty="0" spc="-25">
                <a:solidFill>
                  <a:srgbClr val="415666"/>
                </a:solidFill>
                <a:latin typeface="Arial" pitchFamily="0" charset="1"/>
              </a:rPr>
              <a:t>x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 </a:t>
            </a:r>
          </a:p>
        </p:txBody>
      </p:sp>
      <p:sp>
        <p:nvSpPr>
          <p:cNvPr id="170" name="Rectangle 170"/>
          <p:cNvSpPr/>
          <p:nvPr/>
        </p:nvSpPr>
        <p:spPr>
          <a:xfrm rot="0" flipH="0" flipV="0">
            <a:off x="6161532" y="1945843"/>
            <a:ext cx="2555035" cy="2501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latin typeface="Arial" pitchFamily="0" charset="1"/>
              </a:rPr>
              <a:t>Consistent</a:t>
            </a:r>
            <a:r>
              <a:rPr lang="en-US" sz="1800" baseline="0" b="0" i="0" dirty="0" spc="-65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predefined </a:t>
            </a:r>
          </a:p>
          <a:p>
            <a:pPr marL="0">
              <a:lnSpc>
                <a:spcPts val="2160"/>
              </a:lnSpc>
            </a:pPr>
            <a:r>
              <a:rPr lang="en-US" sz="1802" baseline="0" b="0" i="0" dirty="0" spc="0">
                <a:latin typeface="Arial" pitchFamily="0" charset="1"/>
              </a:rPr>
              <a:t>likelihood</a:t>
            </a:r>
            <a:r>
              <a:rPr lang="en-US" sz="1802" baseline="0" b="0" i="0" dirty="0" spc="-94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and </a:t>
            </a:r>
          </a:p>
          <a:p>
            <a:pPr marL="0">
              <a:lnSpc>
                <a:spcPts val="2161"/>
              </a:lnSpc>
            </a:pPr>
            <a:r>
              <a:rPr lang="en-US" sz="1800" baseline="0" b="0" i="0" dirty="0" spc="0">
                <a:latin typeface="Arial" pitchFamily="0" charset="1"/>
              </a:rPr>
              <a:t>consequen</a:t>
            </a:r>
            <a:r>
              <a:rPr lang="en-US" sz="1800" baseline="0" b="0" i="0" dirty="0" spc="-13">
                <a:latin typeface="Arial" pitchFamily="0" charset="1"/>
              </a:rPr>
              <a:t>c</a:t>
            </a:r>
            <a:r>
              <a:rPr lang="en-US" sz="1800" baseline="0" b="0" i="0" dirty="0" spc="0">
                <a:latin typeface="Arial" pitchFamily="0" charset="1"/>
              </a:rPr>
              <a:t>e</a:t>
            </a:r>
            <a:r>
              <a:rPr lang="en-US" sz="1800" baseline="0" b="0" i="0" dirty="0" spc="-6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criteria </a:t>
            </a:r>
          </a:p>
          <a:p>
            <a:pPr marL="0">
              <a:lnSpc>
                <a:spcPts val="2160"/>
              </a:lnSpc>
            </a:pPr>
            <a:r>
              <a:rPr lang="en-US" sz="1802" baseline="0" b="0" i="0" dirty="0" spc="0">
                <a:latin typeface="Arial" pitchFamily="0" charset="1"/>
              </a:rPr>
              <a:t>pro</a:t>
            </a:r>
            <a:r>
              <a:rPr lang="en-US" sz="1802" baseline="0" b="0" i="0" dirty="0" spc="-13">
                <a:latin typeface="Arial" pitchFamily="0" charset="1"/>
              </a:rPr>
              <a:t>v</a:t>
            </a:r>
            <a:r>
              <a:rPr lang="en-US" sz="1802" baseline="0" b="0" i="0" dirty="0" spc="0">
                <a:latin typeface="Arial" pitchFamily="0" charset="1"/>
              </a:rPr>
              <a:t>ide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a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structured </a:t>
            </a:r>
          </a:p>
          <a:p>
            <a:pPr marL="0">
              <a:lnSpc>
                <a:spcPts val="2162"/>
              </a:lnSpc>
            </a:pPr>
            <a:r>
              <a:rPr lang="en-US" sz="1800" baseline="0" b="0" i="0" dirty="0" spc="0">
                <a:latin typeface="Arial" pitchFamily="0" charset="1"/>
              </a:rPr>
              <a:t>means</a:t>
            </a:r>
            <a:r>
              <a:rPr lang="en-US" sz="1800" baseline="0" b="0" i="0" dirty="0" spc="-45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for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e</a:t>
            </a:r>
            <a:r>
              <a:rPr lang="en-US" sz="1800" baseline="0" b="0" i="0" dirty="0" spc="-13">
                <a:latin typeface="Arial" pitchFamily="0" charset="1"/>
              </a:rPr>
              <a:t>v</a:t>
            </a:r>
            <a:r>
              <a:rPr lang="en-US" sz="1800" baseline="0" b="0" i="0" dirty="0" spc="0">
                <a:latin typeface="Arial" pitchFamily="0" charset="1"/>
              </a:rPr>
              <a:t>aluating </a:t>
            </a:r>
          </a:p>
          <a:p>
            <a:pPr marL="0">
              <a:lnSpc>
                <a:spcPts val="2160"/>
              </a:lnSpc>
            </a:pPr>
            <a:r>
              <a:rPr lang="en-US" sz="1802" baseline="0" b="0" i="0" dirty="0" spc="0">
                <a:latin typeface="Arial" pitchFamily="0" charset="1"/>
              </a:rPr>
              <a:t>risks</a:t>
            </a:r>
            <a:r>
              <a:rPr lang="en-US" sz="1802" baseline="0" b="0" i="0" dirty="0" spc="-46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so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decision</a:t>
            </a:r>
            <a:r>
              <a:rPr lang="en-US" sz="1802" baseline="0" b="0" i="0" dirty="0" spc="-6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makers </a:t>
            </a:r>
          </a:p>
          <a:p>
            <a:pPr marL="0">
              <a:lnSpc>
                <a:spcPts val="2161"/>
              </a:lnSpc>
            </a:pPr>
            <a:r>
              <a:rPr lang="en-US" sz="1800" baseline="0" b="0" i="0" dirty="0" spc="0">
                <a:latin typeface="Arial" pitchFamily="0" charset="1"/>
              </a:rPr>
              <a:t>and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program</a:t>
            </a:r>
            <a:r>
              <a:rPr lang="en-US" sz="1800" baseline="0" b="0" i="0" dirty="0" spc="-45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o</a:t>
            </a:r>
            <a:r>
              <a:rPr lang="en-US" sz="1800" baseline="0" b="0" i="0" dirty="0" spc="-20">
                <a:latin typeface="Arial" pitchFamily="0" charset="1"/>
              </a:rPr>
              <a:t>f</a:t>
            </a:r>
            <a:r>
              <a:rPr lang="en-US" sz="1800" baseline="0" b="0" i="0" dirty="0" spc="0">
                <a:latin typeface="Arial" pitchFamily="0" charset="1"/>
              </a:rPr>
              <a:t>fice</a:t>
            </a:r>
            <a:r>
              <a:rPr lang="en-US" sz="1800" baseline="0" b="0" i="0" dirty="0" spc="-6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sta</a:t>
            </a:r>
            <a:r>
              <a:rPr lang="en-US" sz="1800" baseline="0" b="0" i="0" dirty="0" spc="-20">
                <a:latin typeface="Arial" pitchFamily="0" charset="1"/>
              </a:rPr>
              <a:t>f</a:t>
            </a:r>
            <a:r>
              <a:rPr lang="en-US" sz="1800" baseline="0" b="0" i="0" dirty="0" spc="0">
                <a:latin typeface="Arial" pitchFamily="0" charset="1"/>
              </a:rPr>
              <a:t>f </a:t>
            </a:r>
          </a:p>
          <a:p>
            <a:pPr marL="0">
              <a:lnSpc>
                <a:spcPts val="2162"/>
              </a:lnSpc>
            </a:pPr>
            <a:r>
              <a:rPr lang="en-US" sz="1800" baseline="0" b="0" i="0" dirty="0" spc="0">
                <a:latin typeface="Arial" pitchFamily="0" charset="1"/>
              </a:rPr>
              <a:t>can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make</a:t>
            </a:r>
            <a:r>
              <a:rPr lang="en-US" sz="1800" baseline="0" b="0" i="0" dirty="0" spc="-45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objecti</a:t>
            </a:r>
            <a:r>
              <a:rPr lang="en-US" sz="1800" baseline="0" b="0" i="0" dirty="0" spc="-13">
                <a:latin typeface="Arial" pitchFamily="0" charset="1"/>
              </a:rPr>
              <a:t>v</a:t>
            </a:r>
            <a:r>
              <a:rPr lang="en-US" sz="1800" baseline="0" b="0" i="0" dirty="0" spc="0">
                <a:latin typeface="Arial" pitchFamily="0" charset="1"/>
              </a:rPr>
              <a:t>e </a:t>
            </a:r>
          </a:p>
          <a:p>
            <a:pPr marL="0">
              <a:lnSpc>
                <a:spcPts val="2160"/>
              </a:lnSpc>
            </a:pPr>
            <a:r>
              <a:rPr lang="en-US" sz="1800" baseline="0" b="0" i="0" dirty="0" spc="0">
                <a:latin typeface="ArialMT" pitchFamily="0" charset="1"/>
              </a:rPr>
              <a:t>comparison</a:t>
            </a:r>
            <a:r>
              <a:rPr lang="en-US" sz="1800" baseline="0" b="0" i="0" dirty="0" spc="-13">
                <a:latin typeface="ArialMT" pitchFamily="0" charset="1"/>
              </a:rPr>
              <a:t>s</a:t>
            </a:r>
            <a:r>
              <a:rPr lang="en-US" sz="1800" baseline="0" b="0" i="0" dirty="0" spc="0">
                <a:latin typeface="ArialMT" pitchFamily="0" charset="1"/>
              </a:rPr>
              <a:t>”</a:t>
            </a:r>
            <a:r>
              <a:rPr lang="en-US" sz="1800" baseline="0" b="0" i="0" dirty="0" spc="-69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(U.S. </a:t>
            </a:r>
          </a:p>
        </p:txBody>
      </p:sp>
      <p:sp>
        <p:nvSpPr>
          <p:cNvPr id="171" name="Rectangle 171"/>
          <p:cNvSpPr/>
          <p:nvPr/>
        </p:nvSpPr>
        <p:spPr>
          <a:xfrm rot="0" flipH="0" flipV="0">
            <a:off x="6161532" y="4416247"/>
            <a:ext cx="1601800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latin typeface="Arial" pitchFamily="0" charset="1"/>
              </a:rPr>
              <a:t>D</a:t>
            </a:r>
            <a:r>
              <a:rPr lang="en-US" sz="1800" baseline="0" b="0" i="0" dirty="0" spc="-13">
                <a:latin typeface="Arial" pitchFamily="0" charset="1"/>
              </a:rPr>
              <a:t>O</a:t>
            </a:r>
            <a:r>
              <a:rPr lang="en-US" sz="1800" baseline="0" b="0" i="0" dirty="0" spc="0">
                <a:latin typeface="Arial" pitchFamily="0" charset="1"/>
              </a:rPr>
              <a:t>D, 2017,</a:t>
            </a:r>
            <a:r>
              <a:rPr lang="en-US" sz="1800" baseline="0" b="0" i="0" dirty="0" spc="-17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23)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72" name="Freeform 172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" name="Picture 174"/>
          <p:cNvPicPr>
            <a:picLocks noChangeAspect="0" noChangeArrowheads="1"/>
          </p:cNvPicPr>
          <p:nvPr/>
        </p:nvPicPr>
        <p:blipFill>
          <a:blip r:embed="rId1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89835" y="1560068"/>
            <a:ext cx="7154164" cy="3177031"/>
          </a:xfrm>
          <a:prstGeom prst="rect">
            <a:avLst/>
          </a:prstGeom>
          <a:noFill/>
          <a:extLst/>
        </p:spPr>
      </p:pic>
      <p:sp>
        <p:nvSpPr>
          <p:cNvPr id="175" name="Rectangle 175"/>
          <p:cNvSpPr/>
          <p:nvPr/>
        </p:nvSpPr>
        <p:spPr>
          <a:xfrm rot="0" flipH="0" flipV="0">
            <a:off x="426415" y="525853"/>
            <a:ext cx="3028739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R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isk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Ma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n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a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g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eme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n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</a:t>
            </a:r>
          </a:p>
        </p:txBody>
      </p:sp>
      <p:sp>
        <p:nvSpPr>
          <p:cNvPr id="176" name="Rectangle 176"/>
          <p:cNvSpPr/>
          <p:nvPr/>
        </p:nvSpPr>
        <p:spPr>
          <a:xfrm rot="0" flipH="0" flipV="0">
            <a:off x="432206" y="1392910"/>
            <a:ext cx="4882591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Anal</a:t>
            </a:r>
            <a:r>
              <a:rPr lang="en-US" sz="2400" baseline="0" b="0" i="0" dirty="0" spc="-29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tical Hierarch</a:t>
            </a:r>
            <a:r>
              <a:rPr lang="en-US" sz="2400" baseline="0" b="0" i="0" dirty="0" spc="-20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 Process</a:t>
            </a:r>
            <a:r>
              <a:rPr lang="en-US" sz="2400" baseline="0" b="0" i="0" dirty="0" spc="-20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Model </a:t>
            </a:r>
          </a:p>
        </p:txBody>
      </p:sp>
      <p:sp>
        <p:nvSpPr>
          <p:cNvPr id="177" name="Rectangle 177"/>
          <p:cNvSpPr/>
          <p:nvPr/>
        </p:nvSpPr>
        <p:spPr>
          <a:xfrm rot="0" flipH="0" flipV="0">
            <a:off x="517855" y="3435082"/>
            <a:ext cx="1323822" cy="11297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0">
                <a:latin typeface="Arial" pitchFamily="0" charset="1"/>
              </a:rPr>
              <a:t>Image</a:t>
            </a:r>
            <a:r>
              <a:rPr lang="en-US" sz="1802" baseline="0" b="0" i="0" dirty="0" spc="-46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from </a:t>
            </a:r>
          </a:p>
          <a:p>
            <a:pPr marL="0">
              <a:lnSpc>
                <a:spcPts val="2161"/>
              </a:lnSpc>
            </a:pPr>
            <a:r>
              <a:rPr lang="en-US" sz="1800" baseline="0" b="0" i="0" dirty="0" spc="-37">
                <a:latin typeface="Arial" pitchFamily="0" charset="1"/>
              </a:rPr>
              <a:t>M</a:t>
            </a:r>
            <a:r>
              <a:rPr lang="en-US" sz="1800" baseline="0" b="0" i="0" dirty="0" spc="0">
                <a:latin typeface="Arial" pitchFamily="0" charset="1"/>
              </a:rPr>
              <a:t>ustafa and </a:t>
            </a:r>
          </a:p>
          <a:p>
            <a:pPr marL="0">
              <a:lnSpc>
                <a:spcPts val="2160"/>
              </a:lnSpc>
            </a:pPr>
            <a:r>
              <a:rPr lang="en-US" sz="1802" baseline="0" b="0" i="0" dirty="0" spc="0">
                <a:latin typeface="Arial" pitchFamily="0" charset="1"/>
              </a:rPr>
              <a:t>Al-Baha</a:t>
            </a:r>
            <a:r>
              <a:rPr lang="en-US" sz="1802" baseline="0" b="0" i="0" dirty="0" spc="-101">
                <a:latin typeface="Arial" pitchFamily="0" charset="1"/>
              </a:rPr>
              <a:t>r</a:t>
            </a:r>
            <a:r>
              <a:rPr lang="en-US" sz="1802" baseline="0" b="0" i="0" dirty="0" spc="0">
                <a:latin typeface="Arial" pitchFamily="0" charset="1"/>
              </a:rPr>
              <a:t>, </a:t>
            </a:r>
          </a:p>
          <a:p>
            <a:pPr marL="0">
              <a:lnSpc>
                <a:spcPts val="2161"/>
              </a:lnSpc>
            </a:pPr>
            <a:r>
              <a:rPr lang="en-US" sz="1800" baseline="0" b="0" i="0" dirty="0" spc="0">
                <a:latin typeface="Arial" pitchFamily="0" charset="1"/>
              </a:rPr>
              <a:t>1991,</a:t>
            </a:r>
            <a:r>
              <a:rPr lang="en-US" sz="1800" baseline="0" b="0" i="0" dirty="0" spc="-42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48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78" name="Freeform 178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Rectangle 180"/>
          <p:cNvSpPr/>
          <p:nvPr/>
        </p:nvSpPr>
        <p:spPr>
          <a:xfrm rot="0" flipH="0" flipV="0">
            <a:off x="426415" y="525853"/>
            <a:ext cx="1686080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1" i="0" dirty="0" spc="-147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ali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d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ati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o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n</a:t>
            </a:r>
          </a:p>
        </p:txBody>
      </p:sp>
      <p:sp>
        <p:nvSpPr>
          <p:cNvPr id="181" name="Rectangle 181"/>
          <p:cNvSpPr/>
          <p:nvPr/>
        </p:nvSpPr>
        <p:spPr>
          <a:xfrm rot="0" flipH="0" flipV="0">
            <a:off x="432206" y="1392910"/>
            <a:ext cx="2674315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-161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alidation</a:t>
            </a:r>
            <a:r>
              <a:rPr lang="en-US" sz="2400" baseline="0" b="0" i="0" dirty="0" spc="-44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Protocols</a:t>
            </a:r>
          </a:p>
        </p:txBody>
      </p:sp>
      <p:sp>
        <p:nvSpPr>
          <p:cNvPr id="182" name="Rectangle 182"/>
          <p:cNvSpPr/>
          <p:nvPr/>
        </p:nvSpPr>
        <p:spPr>
          <a:xfrm rot="0" flipH="0" flipV="0">
            <a:off x="432206" y="1924253"/>
            <a:ext cx="7672823" cy="7326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03729" algn="l"/>
              </a:tabLst>
            </a:pPr>
            <a:r>
              <a:rPr lang="en-US" sz="1800" baseline="0" b="0" i="0" dirty="0" spc="1625">
                <a:solidFill>
                  <a:srgbClr val="112233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Content</a:t>
            </a:r>
            <a:r>
              <a:rPr lang="en-US" sz="1800" baseline="0" b="0" i="0" dirty="0" spc="-4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alidity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–	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completen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s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of co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erage;</a:t>
            </a:r>
            <a:r>
              <a:rPr lang="en-US" sz="1800" baseline="0" b="0" i="0" dirty="0" spc="-4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assesse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d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b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 e</a:t>
            </a:r>
            <a:r>
              <a:rPr lang="en-US" sz="1800" baseline="0" b="0" i="0" dirty="0" spc="-36">
                <a:solidFill>
                  <a:srgbClr val="112233"/>
                </a:solidFill>
                <a:latin typeface="Arial" pitchFamily="0" charset="1"/>
              </a:rPr>
              <a:t>x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pert re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iew</a:t>
            </a:r>
          </a:p>
          <a:p>
            <a:pPr marL="0">
              <a:lnSpc>
                <a:spcPts val="3360"/>
              </a:lnSpc>
              <a:tabLst>
                <a:tab pos="2280513" algn="l"/>
              </a:tabLst>
            </a:pPr>
            <a:r>
              <a:rPr lang="en-US" sz="1802" baseline="0" b="0" i="0" dirty="0" spc="1625">
                <a:latin typeface="ArialMT" pitchFamily="0" charset="1"/>
              </a:rPr>
              <a:t>•</a:t>
            </a:r>
            <a:r>
              <a:rPr lang="en-US" sz="1802" baseline="0" b="0" i="0" dirty="0" spc="0">
                <a:latin typeface="Arial" pitchFamily="0" charset="1"/>
              </a:rPr>
              <a:t>Construct</a:t>
            </a:r>
            <a:r>
              <a:rPr lang="en-US" sz="1802" baseline="0" b="0" i="0" dirty="0" spc="-42">
                <a:latin typeface="Arial" pitchFamily="0" charset="1"/>
              </a:rPr>
              <a:t> </a:t>
            </a:r>
            <a:r>
              <a:rPr lang="en-US" sz="1802" baseline="0" b="0" i="0" dirty="0" spc="-13">
                <a:latin typeface="Arial" pitchFamily="0" charset="1"/>
              </a:rPr>
              <a:t>v</a:t>
            </a:r>
            <a:r>
              <a:rPr lang="en-US" sz="1802" baseline="0" b="0" i="0" dirty="0" spc="0">
                <a:latin typeface="Arial" pitchFamily="0" charset="1"/>
              </a:rPr>
              <a:t>alidit</a:t>
            </a:r>
            <a:r>
              <a:rPr lang="en-US" sz="1802" baseline="0" b="0" i="0" dirty="0" spc="-11">
                <a:latin typeface="Arial" pitchFamily="0" charset="1"/>
              </a:rPr>
              <a:t>y</a:t>
            </a:r>
            <a:r>
              <a:rPr lang="en-US" sz="1802" baseline="0" b="0" i="0" dirty="0" spc="0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–	</a:t>
            </a:r>
            <a:r>
              <a:rPr lang="en-US" sz="1802" baseline="0" b="0" i="0" dirty="0" spc="0">
                <a:latin typeface="Arial" pitchFamily="0" charset="1"/>
              </a:rPr>
              <a:t>e.g.</a:t>
            </a:r>
            <a:r>
              <a:rPr lang="en-US" sz="1802" baseline="0" b="0" i="0" dirty="0" spc="-1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local</a:t>
            </a:r>
            <a:r>
              <a:rPr lang="en-US" sz="1802" baseline="0" b="0" i="0" dirty="0" spc="-46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independen</a:t>
            </a:r>
            <a:r>
              <a:rPr lang="en-US" sz="1802" baseline="0" b="0" i="0" dirty="0" spc="-11">
                <a:latin typeface="Arial" pitchFamily="0" charset="1"/>
              </a:rPr>
              <a:t>c</a:t>
            </a:r>
            <a:r>
              <a:rPr lang="en-US" sz="1802" baseline="0" b="0" i="0" dirty="0" spc="0">
                <a:latin typeface="Arial" pitchFamily="0" charset="1"/>
              </a:rPr>
              <a:t>e;</a:t>
            </a:r>
            <a:r>
              <a:rPr lang="en-US" sz="1802" baseline="0" b="0" i="0" dirty="0" spc="-67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assesse</a:t>
            </a:r>
            <a:r>
              <a:rPr lang="en-US" sz="1802" baseline="0" b="0" i="0" dirty="0" spc="-17">
                <a:latin typeface="Arial" pitchFamily="0" charset="1"/>
              </a:rPr>
              <a:t>d</a:t>
            </a:r>
            <a:r>
              <a:rPr lang="en-US" sz="1802" baseline="0" b="0" i="0" dirty="0" spc="-6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b</a:t>
            </a:r>
            <a:r>
              <a:rPr lang="en-US" sz="1802" baseline="0" b="0" i="0" dirty="0" spc="-11">
                <a:latin typeface="Arial" pitchFamily="0" charset="1"/>
              </a:rPr>
              <a:t>y</a:t>
            </a:r>
            <a:r>
              <a:rPr lang="en-US" sz="1802" baseline="0" b="0" i="0" dirty="0" spc="0">
                <a:latin typeface="Arial" pitchFamily="0" charset="1"/>
              </a:rPr>
              <a:t> comparing</a:t>
            </a:r>
            <a:r>
              <a:rPr lang="en-US" sz="1802" baseline="0" b="0" i="0" dirty="0" spc="-6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the </a:t>
            </a:r>
          </a:p>
        </p:txBody>
      </p:sp>
      <p:sp>
        <p:nvSpPr>
          <p:cNvPr id="183" name="Rectangle 183"/>
          <p:cNvSpPr/>
          <p:nvPr/>
        </p:nvSpPr>
        <p:spPr>
          <a:xfrm rot="0" flipH="0" flipV="0">
            <a:off x="718718" y="2625547"/>
            <a:ext cx="5548807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latin typeface="Arial" pitchFamily="0" charset="1"/>
              </a:rPr>
              <a:t>results</a:t>
            </a:r>
            <a:r>
              <a:rPr lang="en-US" sz="1800" baseline="0" b="0" i="0" dirty="0" spc="-46">
                <a:latin typeface="Arial" pitchFamily="0" charset="1"/>
              </a:rPr>
              <a:t> </a:t>
            </a:r>
            <a:r>
              <a:rPr lang="en-US" sz="1800" baseline="0" b="0" i="0" dirty="0" spc="-27">
                <a:latin typeface="Arial" pitchFamily="0" charset="1"/>
              </a:rPr>
              <a:t>w</a:t>
            </a:r>
            <a:r>
              <a:rPr lang="en-US" sz="1800" baseline="0" b="0" i="0" dirty="0" spc="0">
                <a:latin typeface="Arial" pitchFamily="0" charset="1"/>
              </a:rPr>
              <a:t>ith establish</a:t>
            </a:r>
            <a:r>
              <a:rPr lang="en-US" sz="1800" baseline="0" b="0" i="0" dirty="0" spc="-17">
                <a:latin typeface="Arial" pitchFamily="0" charset="1"/>
              </a:rPr>
              <a:t>e</a:t>
            </a:r>
            <a:r>
              <a:rPr lang="en-US" sz="1800" baseline="0" b="0" i="0" dirty="0" spc="0">
                <a:latin typeface="Arial" pitchFamily="0" charset="1"/>
              </a:rPr>
              <a:t>d</a:t>
            </a:r>
            <a:r>
              <a:rPr lang="en-US" sz="1800" baseline="0" b="0" i="0" dirty="0" spc="-6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measures</a:t>
            </a:r>
            <a:r>
              <a:rPr lang="en-US" sz="1800" baseline="0" b="0" i="0" dirty="0" spc="-6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of</a:t>
            </a:r>
            <a:r>
              <a:rPr lang="en-US" sz="1800" baseline="0" b="0" i="0" dirty="0" spc="-17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the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same</a:t>
            </a:r>
            <a:r>
              <a:rPr lang="en-US" sz="1800" baseline="0" b="0" i="0" dirty="0" spc="-45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concept</a:t>
            </a:r>
          </a:p>
        </p:txBody>
      </p:sp>
      <p:sp>
        <p:nvSpPr>
          <p:cNvPr id="184" name="Rectangle 184"/>
          <p:cNvSpPr/>
          <p:nvPr/>
        </p:nvSpPr>
        <p:spPr>
          <a:xfrm rot="0" flipH="0" flipV="0">
            <a:off x="432206" y="3052521"/>
            <a:ext cx="7402678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67737" algn="l"/>
              </a:tabLst>
            </a:pPr>
            <a:r>
              <a:rPr lang="en-US" sz="1800" baseline="0" b="0" i="0" dirty="0" spc="1625">
                <a:latin typeface="ArialMT" pitchFamily="0" charset="1"/>
              </a:rPr>
              <a:t>•</a:t>
            </a:r>
            <a:r>
              <a:rPr lang="en-US" sz="1800" baseline="0" b="0" i="0" dirty="0" spc="0">
                <a:latin typeface="Arial" pitchFamily="0" charset="1"/>
              </a:rPr>
              <a:t>Criterion</a:t>
            </a:r>
            <a:r>
              <a:rPr lang="en-US" sz="1800" baseline="0" b="0" i="0" dirty="0" spc="-45">
                <a:latin typeface="Arial" pitchFamily="0" charset="1"/>
              </a:rPr>
              <a:t> </a:t>
            </a:r>
            <a:r>
              <a:rPr lang="en-US" sz="1800" baseline="0" b="0" i="0" dirty="0" spc="-13">
                <a:latin typeface="Arial" pitchFamily="0" charset="1"/>
              </a:rPr>
              <a:t>v</a:t>
            </a:r>
            <a:r>
              <a:rPr lang="en-US" sz="1800" baseline="0" b="0" i="0" dirty="0" spc="0">
                <a:latin typeface="Arial" pitchFamily="0" charset="1"/>
              </a:rPr>
              <a:t>alidity </a:t>
            </a:r>
            <a:r>
              <a:rPr lang="en-US" sz="1800" baseline="0" b="0" i="0" dirty="0" spc="0">
                <a:latin typeface="ArialMT" pitchFamily="0" charset="1"/>
              </a:rPr>
              <a:t>–	</a:t>
            </a:r>
            <a:r>
              <a:rPr lang="en-US" sz="1800" baseline="0" b="0" i="0" dirty="0" spc="0">
                <a:latin typeface="Arial" pitchFamily="0" charset="1"/>
              </a:rPr>
              <a:t>reliability</a:t>
            </a:r>
            <a:r>
              <a:rPr lang="en-US" sz="1800" baseline="0" b="0" i="0" dirty="0" spc="-6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of indicator</a:t>
            </a:r>
            <a:r>
              <a:rPr lang="en-US" sz="1800" baseline="0" b="0" i="0" dirty="0" spc="-11">
                <a:latin typeface="Arial" pitchFamily="0" charset="1"/>
              </a:rPr>
              <a:t>s</a:t>
            </a:r>
            <a:r>
              <a:rPr lang="en-US" sz="1800" baseline="0" b="0" i="0" dirty="0" spc="0">
                <a:latin typeface="Arial" pitchFamily="0" charset="1"/>
              </a:rPr>
              <a:t>;</a:t>
            </a:r>
            <a:r>
              <a:rPr lang="en-US" sz="1800" baseline="0" b="0" i="0" dirty="0" spc="-65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assessed</a:t>
            </a:r>
            <a:r>
              <a:rPr lang="en-US" sz="1800" baseline="0" b="0" i="0" dirty="0" spc="-6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b</a:t>
            </a:r>
            <a:r>
              <a:rPr lang="en-US" sz="1800" baseline="0" b="0" i="0" dirty="0" spc="-13">
                <a:latin typeface="Arial" pitchFamily="0" charset="1"/>
              </a:rPr>
              <a:t>y</a:t>
            </a:r>
            <a:r>
              <a:rPr lang="en-US" sz="1800" baseline="0" b="0" i="0" dirty="0" spc="0">
                <a:latin typeface="Arial" pitchFamily="0" charset="1"/>
              </a:rPr>
              <a:t> comparing</a:t>
            </a:r>
            <a:r>
              <a:rPr lang="en-US" sz="1800" baseline="0" b="0" i="0" dirty="0" spc="-92">
                <a:latin typeface="Arial" pitchFamily="0" charset="1"/>
              </a:rPr>
              <a:t> </a:t>
            </a:r>
            <a:r>
              <a:rPr lang="en-US" sz="1800" baseline="0" b="0" i="0" dirty="0" spc="-27">
                <a:latin typeface="Arial" pitchFamily="0" charset="1"/>
              </a:rPr>
              <a:t>w</a:t>
            </a:r>
            <a:r>
              <a:rPr lang="en-US" sz="1800" baseline="0" b="0" i="0" dirty="0" spc="0">
                <a:latin typeface="Arial" pitchFamily="0" charset="1"/>
              </a:rPr>
              <a:t>ith </a:t>
            </a:r>
          </a:p>
        </p:txBody>
      </p:sp>
      <p:sp>
        <p:nvSpPr>
          <p:cNvPr id="185" name="Rectangle 185"/>
          <p:cNvSpPr/>
          <p:nvPr/>
        </p:nvSpPr>
        <p:spPr>
          <a:xfrm rot="0" flipH="0" flipV="0">
            <a:off x="718718" y="3326497"/>
            <a:ext cx="2823082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0">
                <a:latin typeface="Arial" pitchFamily="0" charset="1"/>
              </a:rPr>
              <a:t>other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establish</a:t>
            </a:r>
            <a:r>
              <a:rPr lang="en-US" sz="1802" baseline="0" b="0" i="0" dirty="0" spc="-19">
                <a:latin typeface="Arial" pitchFamily="0" charset="1"/>
              </a:rPr>
              <a:t>e</a:t>
            </a:r>
            <a:r>
              <a:rPr lang="en-US" sz="1802" baseline="0" b="0" i="0" dirty="0" spc="0">
                <a:latin typeface="Arial" pitchFamily="0" charset="1"/>
              </a:rPr>
              <a:t>d</a:t>
            </a:r>
            <a:r>
              <a:rPr lang="en-US" sz="1802" baseline="0" b="0" i="0" dirty="0" spc="-6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measured</a:t>
            </a:r>
          </a:p>
        </p:txBody>
      </p:sp>
      <p:sp>
        <p:nvSpPr>
          <p:cNvPr id="186" name="Rectangle 186"/>
          <p:cNvSpPr/>
          <p:nvPr/>
        </p:nvSpPr>
        <p:spPr>
          <a:xfrm rot="0" flipH="0" flipV="0">
            <a:off x="432206" y="3753572"/>
            <a:ext cx="6640858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60599" algn="l"/>
              </a:tabLst>
            </a:pPr>
            <a:r>
              <a:rPr lang="en-US" sz="1802" baseline="0" b="0" i="0" dirty="0" spc="1625">
                <a:latin typeface="ArialMT" pitchFamily="0" charset="1"/>
              </a:rPr>
              <a:t>•</a:t>
            </a:r>
            <a:r>
              <a:rPr lang="en-US" sz="1802" baseline="0" b="0" i="0" dirty="0" spc="-213">
                <a:latin typeface="Arial" pitchFamily="0" charset="1"/>
              </a:rPr>
              <a:t>T</a:t>
            </a:r>
            <a:r>
              <a:rPr lang="en-US" sz="1802" baseline="0" b="0" i="0" dirty="0" spc="0">
                <a:latin typeface="Arial" pitchFamily="0" charset="1"/>
              </a:rPr>
              <a:t>est-Retest</a:t>
            </a:r>
            <a:r>
              <a:rPr lang="en-US" sz="1802" baseline="0" b="0" i="0" dirty="0" spc="-42">
                <a:latin typeface="Arial" pitchFamily="0" charset="1"/>
              </a:rPr>
              <a:t> </a:t>
            </a:r>
            <a:r>
              <a:rPr lang="en-US" sz="1802" baseline="0" b="0" i="0" dirty="0" spc="-13">
                <a:latin typeface="Arial" pitchFamily="0" charset="1"/>
              </a:rPr>
              <a:t>v</a:t>
            </a:r>
            <a:r>
              <a:rPr lang="en-US" sz="1802" baseline="0" b="0" i="0" dirty="0" spc="0">
                <a:latin typeface="Arial" pitchFamily="0" charset="1"/>
              </a:rPr>
              <a:t>alidit</a:t>
            </a:r>
            <a:r>
              <a:rPr lang="en-US" sz="1802" baseline="0" b="0" i="0" dirty="0" spc="-11">
                <a:latin typeface="Arial" pitchFamily="0" charset="1"/>
              </a:rPr>
              <a:t>y</a:t>
            </a:r>
            <a:r>
              <a:rPr lang="en-US" sz="1802" baseline="0" b="0" i="0" dirty="0" spc="0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–	</a:t>
            </a:r>
            <a:r>
              <a:rPr lang="en-US" sz="1802" baseline="0" b="0" i="0" dirty="0" spc="0">
                <a:latin typeface="Arial" pitchFamily="0" charset="1"/>
              </a:rPr>
              <a:t>consiste</a:t>
            </a:r>
            <a:r>
              <a:rPr lang="en-US" sz="1802" baseline="0" b="0" i="0" dirty="0" spc="-19">
                <a:latin typeface="Arial" pitchFamily="0" charset="1"/>
              </a:rPr>
              <a:t>n</a:t>
            </a:r>
            <a:r>
              <a:rPr lang="en-US" sz="1802" baseline="0" b="0" i="0" dirty="0" spc="0">
                <a:latin typeface="Arial" pitchFamily="0" charset="1"/>
              </a:rPr>
              <a:t>c</a:t>
            </a:r>
            <a:r>
              <a:rPr lang="en-US" sz="1802" baseline="0" b="0" i="0" dirty="0" spc="-13">
                <a:latin typeface="Arial" pitchFamily="0" charset="1"/>
              </a:rPr>
              <a:t>y</a:t>
            </a:r>
            <a:r>
              <a:rPr lang="en-US" sz="1802" baseline="0" b="0" i="0" dirty="0" spc="0">
                <a:latin typeface="Arial" pitchFamily="0" charset="1"/>
              </a:rPr>
              <a:t>;</a:t>
            </a:r>
            <a:r>
              <a:rPr lang="en-US" sz="1802" baseline="0" b="0" i="0" dirty="0" spc="-67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use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di</a:t>
            </a:r>
            <a:r>
              <a:rPr lang="en-US" sz="1802" baseline="0" b="0" i="0" dirty="0" spc="-22">
                <a:latin typeface="Arial" pitchFamily="0" charset="1"/>
              </a:rPr>
              <a:t>f</a:t>
            </a:r>
            <a:r>
              <a:rPr lang="en-US" sz="1802" baseline="0" b="0" i="0" dirty="0" spc="0">
                <a:latin typeface="Arial" pitchFamily="0" charset="1"/>
              </a:rPr>
              <a:t>ferent</a:t>
            </a:r>
            <a:r>
              <a:rPr lang="en-US" sz="1802" baseline="0" b="0" i="0" dirty="0" spc="-67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forms,</a:t>
            </a:r>
            <a:r>
              <a:rPr lang="en-US" sz="1802" baseline="0" b="0" i="0" dirty="0" spc="-4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conte</a:t>
            </a:r>
            <a:r>
              <a:rPr lang="en-US" sz="1802" baseline="0" b="0" i="0" dirty="0" spc="-38">
                <a:latin typeface="Arial" pitchFamily="0" charset="1"/>
              </a:rPr>
              <a:t>x</a:t>
            </a:r>
            <a:r>
              <a:rPr lang="en-US" sz="1802" baseline="0" b="0" i="0" dirty="0" spc="0">
                <a:latin typeface="Arial" pitchFamily="0" charset="1"/>
              </a:rPr>
              <a:t>ts</a:t>
            </a:r>
          </a:p>
        </p:txBody>
      </p:sp>
      <p:sp>
        <p:nvSpPr>
          <p:cNvPr id="187" name="Rectangle 187"/>
          <p:cNvSpPr/>
          <p:nvPr/>
        </p:nvSpPr>
        <p:spPr>
          <a:xfrm rot="0" flipH="0" flipV="0">
            <a:off x="432206" y="4180941"/>
            <a:ext cx="7192847" cy="580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561183" algn="l"/>
              </a:tabLst>
            </a:pPr>
            <a:r>
              <a:rPr lang="en-US" sz="1800" baseline="0" b="0" i="0" dirty="0" spc="1625">
                <a:latin typeface="ArialMT" pitchFamily="0" charset="1"/>
              </a:rPr>
              <a:t>•</a:t>
            </a:r>
            <a:r>
              <a:rPr lang="en-US" sz="1800" baseline="0" b="0" i="0" dirty="0" spc="0">
                <a:latin typeface="Arial" pitchFamily="0" charset="1"/>
              </a:rPr>
              <a:t>Internal</a:t>
            </a:r>
            <a:r>
              <a:rPr lang="en-US" sz="1800" baseline="0" b="0" i="0" dirty="0" spc="-45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consisten</a:t>
            </a:r>
            <a:r>
              <a:rPr lang="en-US" sz="1800" baseline="0" b="0" i="0" dirty="0" spc="-13">
                <a:latin typeface="Arial" pitchFamily="0" charset="1"/>
              </a:rPr>
              <a:t>cy</a:t>
            </a:r>
            <a:r>
              <a:rPr lang="en-US" sz="1800" baseline="0" b="0" i="0" dirty="0" spc="-3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–	</a:t>
            </a:r>
            <a:r>
              <a:rPr lang="en-US" sz="1800" baseline="0" b="0" i="0" dirty="0" spc="0">
                <a:latin typeface="Arial" pitchFamily="0" charset="1"/>
              </a:rPr>
              <a:t>same</a:t>
            </a:r>
            <a:r>
              <a:rPr lang="en-US" sz="1800" baseline="0" b="0" i="0" dirty="0" spc="-45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object</a:t>
            </a:r>
            <a:r>
              <a:rPr lang="en-US" sz="1800" baseline="0" b="0" i="0" dirty="0" spc="-42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being</a:t>
            </a:r>
            <a:r>
              <a:rPr lang="en-US" sz="1800" baseline="0" b="0" i="0" dirty="0" spc="-46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assessed;</a:t>
            </a:r>
            <a:r>
              <a:rPr lang="en-US" sz="1800" baseline="0" b="0" i="0" dirty="0" spc="-8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use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split</a:t>
            </a:r>
            <a:r>
              <a:rPr lang="en-US" sz="1800" baseline="0" b="0" i="0" dirty="0" spc="-42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hal</a:t>
            </a:r>
            <a:r>
              <a:rPr lang="en-US" sz="1800" baseline="0" b="0" i="0" dirty="0" spc="-13">
                <a:latin typeface="Arial" pitchFamily="0" charset="1"/>
              </a:rPr>
              <a:t>v</a:t>
            </a:r>
            <a:r>
              <a:rPr lang="en-US" sz="1800" baseline="0" b="0" i="0" dirty="0" spc="0">
                <a:latin typeface="Arial" pitchFamily="0" charset="1"/>
              </a:rPr>
              <a:t>es </a:t>
            </a:r>
          </a:p>
          <a:p>
            <a:pPr marL="286511">
              <a:lnSpc>
                <a:spcPts val="2160"/>
              </a:lnSpc>
            </a:pPr>
            <a:r>
              <a:rPr lang="en-US" sz="1802" baseline="0" b="0" i="0" dirty="0" spc="0">
                <a:latin typeface="Arial" pitchFamily="0" charset="1"/>
              </a:rPr>
              <a:t>method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88" name="Freeform 188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1122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Rectangle 189"/>
          <p:cNvSpPr/>
          <p:nvPr/>
        </p:nvSpPr>
        <p:spPr>
          <a:xfrm rot="0" flipH="0" flipV="0">
            <a:off x="432206" y="2118140"/>
            <a:ext cx="3526027" cy="6814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10" baseline="0" b="0" i="0" dirty="0" spc="0">
                <a:solidFill>
                  <a:srgbClr val="FFFFFF"/>
                </a:solidFill>
                <a:latin typeface="Arial" pitchFamily="0" charset="1"/>
              </a:rPr>
              <a:t>B</a:t>
            </a:r>
            <a:r>
              <a:rPr lang="en-US" sz="4010" baseline="0" b="0" i="0" dirty="0" spc="-21">
                <a:solidFill>
                  <a:srgbClr val="FFFFFF"/>
                </a:solidFill>
                <a:latin typeface="Arial" pitchFamily="0" charset="1"/>
              </a:rPr>
              <a:t>.</a:t>
            </a:r>
            <a:r>
              <a:rPr lang="en-US" sz="4010" baseline="0" b="0" i="0" dirty="0" spc="0">
                <a:solidFill>
                  <a:srgbClr val="FFFFFF"/>
                </a:solidFill>
                <a:latin typeface="Arial" pitchFamily="0" charset="1"/>
              </a:rPr>
              <a:t> DRDC</a:t>
            </a:r>
            <a:r>
              <a:rPr lang="en-US" sz="4010" baseline="0" b="0" i="0" dirty="0" spc="-8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4010" baseline="0" b="0" i="0" dirty="0" spc="0">
                <a:solidFill>
                  <a:srgbClr val="FFFFFF"/>
                </a:solidFill>
                <a:latin typeface="Arial" pitchFamily="0" charset="1"/>
              </a:rPr>
              <a:t>S</a:t>
            </a:r>
            <a:r>
              <a:rPr lang="en-US" sz="4010" baseline="0" b="0" i="0" dirty="0" spc="-21">
                <a:solidFill>
                  <a:srgbClr val="FFFFFF"/>
                </a:solidFill>
                <a:latin typeface="Arial" pitchFamily="0" charset="1"/>
              </a:rPr>
              <a:t>t</a:t>
            </a:r>
            <a:r>
              <a:rPr lang="en-US" sz="4010" baseline="0" b="0" i="0" dirty="0" spc="0">
                <a:solidFill>
                  <a:srgbClr val="FFFFFF"/>
                </a:solidFill>
                <a:latin typeface="Arial" pitchFamily="0" charset="1"/>
              </a:rPr>
              <a:t>udy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90" name="Freeform 190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" name="Picture 192"/>
          <p:cNvPicPr>
            <a:picLocks noChangeAspect="0" noChangeArrowheads="1"/>
          </p:cNvPicPr>
          <p:nvPr/>
        </p:nvPicPr>
        <p:blipFill>
          <a:blip r:embed="rId1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07484" y="1425956"/>
            <a:ext cx="4636515" cy="2655823"/>
          </a:xfrm>
          <a:prstGeom prst="rect">
            <a:avLst/>
          </a:prstGeom>
          <a:noFill/>
          <a:extLst/>
        </p:spPr>
      </p:pic>
      <p:sp>
        <p:nvSpPr>
          <p:cNvPr id="193" name="Rectangle 193"/>
          <p:cNvSpPr/>
          <p:nvPr/>
        </p:nvSpPr>
        <p:spPr>
          <a:xfrm rot="0" flipH="0" flipV="0">
            <a:off x="426415" y="525853"/>
            <a:ext cx="773500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Pil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o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</a:t>
            </a:r>
          </a:p>
        </p:txBody>
      </p:sp>
      <p:sp>
        <p:nvSpPr>
          <p:cNvPr id="194" name="Rectangle 194"/>
          <p:cNvSpPr/>
          <p:nvPr/>
        </p:nvSpPr>
        <p:spPr>
          <a:xfrm rot="0" flipH="0" flipV="0">
            <a:off x="432206" y="1392910"/>
            <a:ext cx="3384499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-137">
                <a:solidFill>
                  <a:srgbClr val="415666"/>
                </a:solidFill>
                <a:latin typeface="Arial" pitchFamily="0" charset="1"/>
              </a:rPr>
              <a:t>A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 Frame</a:t>
            </a:r>
            <a:r>
              <a:rPr lang="en-US" sz="2400" baseline="0" b="0" i="0" dirty="0" spc="-29">
                <a:solidFill>
                  <a:srgbClr val="415666"/>
                </a:solidFill>
                <a:latin typeface="Arial" pitchFamily="0" charset="1"/>
              </a:rPr>
              <a:t>w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ork for</a:t>
            </a:r>
            <a:r>
              <a:rPr lang="en-US" sz="2400" baseline="0" b="0" i="0" dirty="0" spc="-51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Bar</a:t>
            </a:r>
            <a:r>
              <a:rPr lang="en-US" sz="2400" baseline="0" b="0" i="0" dirty="0" spc="-15">
                <a:solidFill>
                  <a:srgbClr val="415666"/>
                </a:solidFill>
                <a:latin typeface="Arial" pitchFamily="0" charset="1"/>
              </a:rPr>
              <a:t>r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iers</a:t>
            </a:r>
          </a:p>
        </p:txBody>
      </p:sp>
      <p:sp>
        <p:nvSpPr>
          <p:cNvPr id="195" name="Rectangle 195"/>
          <p:cNvSpPr/>
          <p:nvPr/>
        </p:nvSpPr>
        <p:spPr>
          <a:xfrm rot="0" flipH="0" flipV="0">
            <a:off x="432206" y="1924253"/>
            <a:ext cx="3744239" cy="8547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Barriers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to the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implement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a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ti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o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n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of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the </a:t>
            </a:r>
          </a:p>
          <a:p>
            <a:pPr marL="0">
              <a:lnSpc>
                <a:spcPts val="2160"/>
              </a:lnSpc>
            </a:pP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Land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-98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ehicle</a:t>
            </a:r>
            <a:r>
              <a:rPr lang="en-US" sz="1802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Cre</a:t>
            </a:r>
            <a:r>
              <a:rPr lang="en-US" sz="1802" baseline="0" b="0" i="0" dirty="0" spc="-29">
                <a:solidFill>
                  <a:srgbClr val="112233"/>
                </a:solidFill>
                <a:latin typeface="Arial" pitchFamily="0" charset="1"/>
              </a:rPr>
              <a:t>w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-91">
                <a:solidFill>
                  <a:srgbClr val="112233"/>
                </a:solidFill>
                <a:latin typeface="Arial" pitchFamily="0" charset="1"/>
              </a:rPr>
              <a:t>T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raining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S</a:t>
            </a:r>
            <a:r>
              <a:rPr lang="en-US" sz="1802" baseline="0" b="0" i="0" dirty="0" spc="-17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stem </a:t>
            </a:r>
          </a:p>
          <a:p>
            <a:pPr marL="0">
              <a:lnSpc>
                <a:spcPts val="2161"/>
              </a:lnSpc>
            </a:pP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(</a:t>
            </a:r>
            <a:r>
              <a:rPr lang="en-US" sz="1800" baseline="0" b="0" i="0" dirty="0" spc="-137">
                <a:solidFill>
                  <a:srgbClr val="112233"/>
                </a:solidFill>
                <a:latin typeface="Arial" pitchFamily="0" charset="1"/>
              </a:rPr>
              <a:t>L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VC</a:t>
            </a:r>
            <a:r>
              <a:rPr lang="en-US" sz="1800" baseline="0" b="0" i="0" dirty="0" spc="-24">
                <a:solidFill>
                  <a:srgbClr val="112233"/>
                </a:solidFill>
                <a:latin typeface="Arial" pitchFamily="0" charset="1"/>
              </a:rPr>
              <a:t>T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S)  </a:t>
            </a:r>
          </a:p>
        </p:txBody>
      </p:sp>
      <p:sp>
        <p:nvSpPr>
          <p:cNvPr id="196" name="Rectangle 196"/>
          <p:cNvSpPr/>
          <p:nvPr/>
        </p:nvSpPr>
        <p:spPr>
          <a:xfrm rot="0" flipH="0" flipV="0">
            <a:off x="432206" y="2783699"/>
            <a:ext cx="2085464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Adapted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from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Reid</a:t>
            </a:r>
          </a:p>
        </p:txBody>
      </p:sp>
      <p:sp>
        <p:nvSpPr>
          <p:cNvPr id="197" name="Rectangle 197"/>
          <p:cNvSpPr/>
          <p:nvPr/>
        </p:nvSpPr>
        <p:spPr>
          <a:xfrm rot="0" flipH="0" flipV="0">
            <a:off x="432206" y="3098241"/>
            <a:ext cx="3123057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Some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modificat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i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on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s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made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to </a:t>
            </a:r>
          </a:p>
        </p:txBody>
      </p:sp>
      <p:sp>
        <p:nvSpPr>
          <p:cNvPr id="198" name="Rectangle 198"/>
          <p:cNvSpPr/>
          <p:nvPr/>
        </p:nvSpPr>
        <p:spPr>
          <a:xfrm rot="0" flipH="0" flipV="0">
            <a:off x="612038" y="3372217"/>
            <a:ext cx="1527285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categories.</a:t>
            </a:r>
            <a:r>
              <a:rPr lang="en-US" sz="1802" baseline="0" b="0" i="0" dirty="0" spc="-4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Eg:</a:t>
            </a:r>
          </a:p>
        </p:txBody>
      </p:sp>
      <p:sp>
        <p:nvSpPr>
          <p:cNvPr id="199" name="Rectangle 199"/>
          <p:cNvSpPr/>
          <p:nvPr/>
        </p:nvSpPr>
        <p:spPr>
          <a:xfrm rot="0" flipH="0" flipV="0">
            <a:off x="621182" y="3647236"/>
            <a:ext cx="3798265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690">
                <a:solidFill>
                  <a:srgbClr val="004466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-213">
                <a:latin typeface="Arial" pitchFamily="0" charset="1"/>
              </a:rPr>
              <a:t>T</a:t>
            </a:r>
            <a:r>
              <a:rPr lang="en-US" sz="1800" baseline="0" b="0" i="0" dirty="0" spc="0">
                <a:latin typeface="Arial" pitchFamily="0" charset="1"/>
              </a:rPr>
              <a:t>ension</a:t>
            </a:r>
            <a:r>
              <a:rPr lang="en-US" sz="1800" baseline="0" b="0" i="0" dirty="0" spc="-45">
                <a:latin typeface="Arial" pitchFamily="0" charset="1"/>
              </a:rPr>
              <a:t> </a:t>
            </a:r>
            <a:r>
              <a:rPr lang="en-US" sz="1800" baseline="0" b="0" i="0" dirty="0" spc="-28">
                <a:latin typeface="Arial" pitchFamily="0" charset="1"/>
              </a:rPr>
              <a:t>w</a:t>
            </a:r>
            <a:r>
              <a:rPr lang="en-US" sz="1800" baseline="0" b="0" i="0" dirty="0" spc="0">
                <a:latin typeface="Arial" pitchFamily="0" charset="1"/>
              </a:rPr>
              <a:t>ith established</a:t>
            </a:r>
            <a:r>
              <a:rPr lang="en-US" sz="1800" baseline="0" b="0" i="0" dirty="0" spc="-92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practice</a:t>
            </a:r>
            <a:r>
              <a:rPr lang="en-US" sz="1800" baseline="0" b="0" i="0" dirty="0" spc="-45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is </a:t>
            </a:r>
          </a:p>
        </p:txBody>
      </p:sp>
      <p:sp>
        <p:nvSpPr>
          <p:cNvPr id="200" name="Rectangle 200"/>
          <p:cNvSpPr/>
          <p:nvPr/>
        </p:nvSpPr>
        <p:spPr>
          <a:xfrm rot="0" flipH="0" flipV="0">
            <a:off x="788822" y="3921213"/>
            <a:ext cx="639337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0">
                <a:latin typeface="Arial" pitchFamily="0" charset="1"/>
              </a:rPr>
              <a:t>added</a:t>
            </a:r>
          </a:p>
        </p:txBody>
      </p:sp>
      <p:sp>
        <p:nvSpPr>
          <p:cNvPr id="201" name="Rectangle 201"/>
          <p:cNvSpPr/>
          <p:nvPr/>
        </p:nvSpPr>
        <p:spPr>
          <a:xfrm rot="0" flipH="0" flipV="0">
            <a:off x="621182" y="4196181"/>
            <a:ext cx="3549091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690">
                <a:solidFill>
                  <a:srgbClr val="004466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0">
                <a:latin typeface="Arial" pitchFamily="0" charset="1"/>
              </a:rPr>
              <a:t>Section</a:t>
            </a:r>
            <a:r>
              <a:rPr lang="en-US" sz="1800" baseline="0" b="0" i="0" dirty="0" spc="-45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on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instructors</a:t>
            </a:r>
            <a:r>
              <a:rPr lang="en-US" sz="1800" baseline="0" b="0" i="0" dirty="0" spc="-6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as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training </a:t>
            </a:r>
          </a:p>
        </p:txBody>
      </p:sp>
      <p:sp>
        <p:nvSpPr>
          <p:cNvPr id="202" name="Rectangle 202"/>
          <p:cNvSpPr/>
          <p:nvPr/>
        </p:nvSpPr>
        <p:spPr>
          <a:xfrm rot="0" flipH="0" flipV="0">
            <a:off x="788822" y="4470157"/>
            <a:ext cx="2588455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0">
                <a:latin typeface="Arial" pitchFamily="0" charset="1"/>
              </a:rPr>
              <a:t>stakeholder</a:t>
            </a:r>
            <a:r>
              <a:rPr lang="en-US" sz="1802" baseline="0" b="0" i="0" dirty="0" spc="-13">
                <a:latin typeface="Arial" pitchFamily="0" charset="1"/>
              </a:rPr>
              <a:t>s</a:t>
            </a:r>
            <a:r>
              <a:rPr lang="en-US" sz="1802" baseline="0" b="0" i="0" dirty="0" spc="-6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is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e</a:t>
            </a:r>
            <a:r>
              <a:rPr lang="en-US" sz="1802" baseline="0" b="0" i="0" dirty="0" spc="-38">
                <a:latin typeface="Arial" pitchFamily="0" charset="1"/>
              </a:rPr>
              <a:t>x</a:t>
            </a:r>
            <a:r>
              <a:rPr lang="en-US" sz="1802" baseline="0" b="0" i="0" dirty="0" spc="0">
                <a:latin typeface="Arial" pitchFamily="0" charset="1"/>
              </a:rPr>
              <a:t>panded</a:t>
            </a:r>
          </a:p>
        </p:txBody>
      </p:sp>
      <p:sp>
        <p:nvSpPr>
          <p:cNvPr id="203" name="Rectangle 203"/>
          <p:cNvSpPr/>
          <p:nvPr/>
        </p:nvSpPr>
        <p:spPr>
          <a:xfrm rot="0" flipH="0" flipV="0">
            <a:off x="4467097" y="4344850"/>
            <a:ext cx="4245956" cy="4204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2" baseline="0" b="0" i="0" dirty="0" spc="-27">
                <a:latin typeface="Arial" pitchFamily="0" charset="1"/>
              </a:rPr>
              <a:t>I</a:t>
            </a:r>
            <a:r>
              <a:rPr lang="en-US" sz="1392" baseline="0" b="0" i="0" dirty="0" spc="0">
                <a:latin typeface="Arial" pitchFamily="0" charset="1"/>
              </a:rPr>
              <a:t>mage: Canadian</a:t>
            </a:r>
            <a:r>
              <a:rPr lang="en-US" sz="1392" baseline="0" b="0" i="0" dirty="0" spc="-27">
                <a:latin typeface="Arial" pitchFamily="0" charset="1"/>
              </a:rPr>
              <a:t> </a:t>
            </a:r>
            <a:r>
              <a:rPr lang="en-US" sz="1392" baseline="0" b="0" i="0" dirty="0" spc="0">
                <a:latin typeface="Arial" pitchFamily="0" charset="1"/>
              </a:rPr>
              <a:t>Arm</a:t>
            </a:r>
            <a:r>
              <a:rPr lang="en-US" sz="1392" baseline="0" b="0" i="0" dirty="0" spc="-48">
                <a:latin typeface="Arial" pitchFamily="0" charset="1"/>
              </a:rPr>
              <a:t>y</a:t>
            </a:r>
            <a:r>
              <a:rPr lang="en-US" sz="1392" baseline="0" b="0" i="0" dirty="0" spc="0">
                <a:latin typeface="Arial" pitchFamily="0" charset="1"/>
              </a:rPr>
              <a:t> </a:t>
            </a:r>
          </a:p>
          <a:p>
            <a:pPr marL="0">
              <a:lnSpc>
                <a:spcPts val="1448"/>
              </a:lnSpc>
            </a:pPr>
            <a:r>
              <a:rPr lang="en-US" sz="1202" baseline="0" b="0" i="0" dirty="0" spc="0">
                <a:latin typeface="Arial" pitchFamily="0" charset="1"/>
                <a:hlinkClick r:id="rId100"/>
              </a:rPr>
              <a:t>https://t</a:t>
            </a:r>
            <a:r>
              <a:rPr lang="en-US" sz="1202" baseline="0" b="0" i="0" dirty="0" spc="-27">
                <a:latin typeface="Arial" pitchFamily="0" charset="1"/>
                <a:hlinkClick r:id="rId100"/>
              </a:rPr>
              <a:t>w</a:t>
            </a:r>
            <a:r>
              <a:rPr lang="en-US" sz="1202" baseline="0" b="0" i="0" dirty="0" spc="0">
                <a:latin typeface="Arial" pitchFamily="0" charset="1"/>
                <a:hlinkClick r:id="rId100"/>
              </a:rPr>
              <a:t>itte</a:t>
            </a:r>
            <a:r>
              <a:rPr lang="en-US" sz="1202" baseline="0" b="0" i="0" dirty="0" spc="-65">
                <a:latin typeface="Arial" pitchFamily="0" charset="1"/>
                <a:hlinkClick r:id="rId100"/>
              </a:rPr>
              <a:t>r</a:t>
            </a:r>
            <a:r>
              <a:rPr lang="en-US" sz="1202" baseline="0" b="0" i="0" dirty="0" spc="0">
                <a:latin typeface="Arial" pitchFamily="0" charset="1"/>
                <a:hlinkClick r:id="rId100"/>
              </a:rPr>
              <a:t>.co</a:t>
            </a:r>
            <a:r>
              <a:rPr lang="en-US" sz="1202" baseline="0" b="0" i="0" dirty="0" spc="-43">
                <a:latin typeface="Arial" pitchFamily="0" charset="1"/>
                <a:hlinkClick r:id="rId100"/>
              </a:rPr>
              <a:t>m</a:t>
            </a:r>
            <a:r>
              <a:rPr lang="en-US" sz="1202" baseline="0" b="0" i="0" dirty="0" spc="0">
                <a:latin typeface="Arial" pitchFamily="0" charset="1"/>
                <a:hlinkClick r:id="rId100"/>
              </a:rPr>
              <a:t>/CanadianAr</a:t>
            </a:r>
            <a:r>
              <a:rPr lang="en-US" sz="1202" baseline="0" b="0" i="0" dirty="0" spc="-43">
                <a:latin typeface="Arial" pitchFamily="0" charset="1"/>
                <a:hlinkClick r:id="rId100"/>
              </a:rPr>
              <a:t>m</a:t>
            </a:r>
            <a:r>
              <a:rPr lang="en-US" sz="1202" baseline="0" b="0" i="0" dirty="0" spc="0">
                <a:latin typeface="Arial" pitchFamily="0" charset="1"/>
                <a:hlinkClick r:id="rId100"/>
              </a:rPr>
              <a:t>y/status/6094</a:t>
            </a:r>
            <a:r>
              <a:rPr lang="en-US" sz="1202" baseline="0" b="0" i="0" dirty="0" spc="-17">
                <a:latin typeface="Arial" pitchFamily="0" charset="1"/>
                <a:hlinkClick r:id="rId100"/>
              </a:rPr>
              <a:t>3</a:t>
            </a:r>
            <a:r>
              <a:rPr lang="en-US" sz="1202" baseline="0" b="0" i="0" dirty="0" spc="0">
                <a:latin typeface="Arial" pitchFamily="0" charset="1"/>
                <a:hlinkClick r:id="rId100"/>
              </a:rPr>
              <a:t>6</a:t>
            </a:r>
            <a:r>
              <a:rPr lang="en-US" sz="1202" baseline="0" b="0" i="0" dirty="0" spc="-17">
                <a:latin typeface="Arial" pitchFamily="0" charset="1"/>
                <a:hlinkClick r:id="rId100"/>
              </a:rPr>
              <a:t>4</a:t>
            </a:r>
            <a:r>
              <a:rPr lang="en-US" sz="1202" baseline="0" b="0" i="0" dirty="0" spc="0">
                <a:latin typeface="Arial" pitchFamily="0" charset="1"/>
                <a:hlinkClick r:id="rId100"/>
              </a:rPr>
              <a:t>71</a:t>
            </a:r>
            <a:r>
              <a:rPr lang="en-US" sz="1202" baseline="0" b="0" i="0" dirty="0" spc="-21">
                <a:latin typeface="Arial" pitchFamily="0" charset="1"/>
                <a:hlinkClick r:id="rId100"/>
              </a:rPr>
              <a:t>8</a:t>
            </a:r>
            <a:r>
              <a:rPr lang="en-US" sz="1202" baseline="0" b="0" i="0" dirty="0" spc="0">
                <a:latin typeface="Arial" pitchFamily="0" charset="1"/>
                <a:hlinkClick r:id="rId100"/>
              </a:rPr>
              <a:t>1</a:t>
            </a:r>
            <a:r>
              <a:rPr lang="en-US" sz="1202" baseline="0" b="0" i="0" dirty="0" spc="-17">
                <a:latin typeface="Arial" pitchFamily="0" charset="1"/>
                <a:hlinkClick r:id="rId100"/>
              </a:rPr>
              <a:t>3</a:t>
            </a:r>
            <a:r>
              <a:rPr lang="en-US" sz="1202" baseline="0" b="0" i="0" dirty="0" spc="0">
                <a:latin typeface="Arial" pitchFamily="0" charset="1"/>
                <a:hlinkClick r:id="rId100"/>
              </a:rPr>
              <a:t>08</a:t>
            </a:r>
            <a:r>
              <a:rPr lang="en-US" sz="1202" baseline="0" b="0" i="0" dirty="0" spc="-21">
                <a:latin typeface="Arial" pitchFamily="0" charset="1"/>
                <a:hlinkClick r:id="rId100"/>
              </a:rPr>
              <a:t>3</a:t>
            </a:r>
            <a:r>
              <a:rPr lang="en-US" sz="1202" baseline="0" b="0" i="0" dirty="0" spc="0">
                <a:latin typeface="Arial" pitchFamily="0" charset="1"/>
                <a:hlinkClick r:id="rId100"/>
              </a:rPr>
              <a:t>1</a:t>
            </a:r>
            <a:r>
              <a:rPr lang="en-US" sz="1202" baseline="0" b="0" i="0" dirty="0" spc="-17">
                <a:latin typeface="Arial" pitchFamily="0" charset="1"/>
                <a:hlinkClick r:id="rId100"/>
              </a:rPr>
              <a:t>3</a:t>
            </a:r>
            <a:r>
              <a:rPr lang="en-US" sz="1202" baseline="0" b="0" i="0" dirty="0" spc="0">
                <a:latin typeface="Arial" pitchFamily="0" charset="1"/>
                <a:hlinkClick r:id="rId100"/>
              </a:rPr>
              <a:t>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04" name="Freeform 204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6" name="Picture 206"/>
          <p:cNvPicPr>
            <a:picLocks noChangeAspect="0" noChangeArrowheads="1"/>
          </p:cNvPicPr>
          <p:nvPr/>
        </p:nvPicPr>
        <p:blipFill>
          <a:blip r:embed="rId2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20184" y="1475231"/>
            <a:ext cx="4480559" cy="2194560"/>
          </a:xfrm>
          <a:prstGeom prst="rect">
            <a:avLst/>
          </a:prstGeom>
          <a:noFill/>
          <a:extLst/>
        </p:spPr>
      </p:pic>
      <p:sp>
        <p:nvSpPr>
          <p:cNvPr id="207" name="Rectangle 207"/>
          <p:cNvSpPr/>
          <p:nvPr/>
        </p:nvSpPr>
        <p:spPr>
          <a:xfrm rot="0" flipH="0" flipV="0">
            <a:off x="426415" y="525853"/>
            <a:ext cx="773500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Pil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o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</a:t>
            </a:r>
          </a:p>
        </p:txBody>
      </p:sp>
      <p:sp>
        <p:nvSpPr>
          <p:cNvPr id="208" name="Rectangle 208"/>
          <p:cNvSpPr/>
          <p:nvPr/>
        </p:nvSpPr>
        <p:spPr>
          <a:xfrm rot="0" flipH="0" flipV="0">
            <a:off x="432206" y="1392910"/>
            <a:ext cx="2990088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Some</a:t>
            </a:r>
            <a:r>
              <a:rPr lang="en-US" sz="2400" baseline="0" b="0" i="0" dirty="0" spc="-44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Ke</a:t>
            </a:r>
            <a:r>
              <a:rPr lang="en-US" sz="2400" baseline="0" b="0" i="0" dirty="0" spc="-24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400" baseline="0" b="0" i="0" dirty="0" spc="-44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-243">
                <a:solidFill>
                  <a:srgbClr val="415666"/>
                </a:solidFill>
                <a:latin typeface="Arial" pitchFamily="0" charset="1"/>
              </a:rPr>
              <a:t>T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akea</a:t>
            </a:r>
            <a:r>
              <a:rPr lang="en-US" sz="2400" baseline="0" b="0" i="0" dirty="0" spc="-29">
                <a:solidFill>
                  <a:srgbClr val="415666"/>
                </a:solidFill>
                <a:latin typeface="Arial" pitchFamily="0" charset="1"/>
              </a:rPr>
              <a:t>w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a</a:t>
            </a:r>
            <a:r>
              <a:rPr lang="en-US" sz="2400" baseline="0" b="0" i="0" dirty="0" spc="-24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s</a:t>
            </a:r>
          </a:p>
        </p:txBody>
      </p:sp>
      <p:sp>
        <p:nvSpPr>
          <p:cNvPr id="209" name="Rectangle 209"/>
          <p:cNvSpPr/>
          <p:nvPr/>
        </p:nvSpPr>
        <p:spPr>
          <a:xfrm rot="0" flipH="0" flipV="0">
            <a:off x="432206" y="1848889"/>
            <a:ext cx="4001778" cy="9610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06" baseline="0" b="0" i="0" dirty="0" spc="818">
                <a:solidFill>
                  <a:srgbClr val="112233"/>
                </a:solidFill>
                <a:latin typeface="ArialMT" pitchFamily="0" charset="1"/>
              </a:rPr>
              <a:t>•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Di</a:t>
            </a:r>
            <a:r>
              <a:rPr lang="en-US" sz="1706" baseline="0" b="0" i="0" dirty="0" spc="-19">
                <a:solidFill>
                  <a:srgbClr val="112233"/>
                </a:solidFill>
                <a:latin typeface="Arial" pitchFamily="0" charset="1"/>
              </a:rPr>
              <a:t>f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f</a:t>
            </a:r>
            <a:r>
              <a:rPr lang="en-US" sz="1706" baseline="0" b="0" i="0" dirty="0" spc="-12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r</a:t>
            </a:r>
            <a:r>
              <a:rPr lang="en-US" sz="1706" baseline="0" b="0" i="0" dirty="0" spc="-12">
                <a:solidFill>
                  <a:srgbClr val="112233"/>
                </a:solidFill>
                <a:latin typeface="Arial" pitchFamily="0" charset="1"/>
              </a:rPr>
              <a:t>en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t sit</a:t>
            </a:r>
            <a:r>
              <a:rPr lang="en-US" sz="1706" baseline="0" b="0" i="0" dirty="0" spc="-12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s</a:t>
            </a:r>
            <a:r>
              <a:rPr lang="en-US" sz="1706" baseline="0" b="0" i="0" dirty="0" spc="-43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will</a:t>
            </a:r>
            <a:r>
              <a:rPr lang="en-US" sz="1706" baseline="0" b="0" i="0" dirty="0" spc="-1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706" baseline="0" b="0" i="0" dirty="0" spc="-12">
                <a:solidFill>
                  <a:srgbClr val="112233"/>
                </a:solidFill>
                <a:latin typeface="Arial" pitchFamily="0" charset="1"/>
              </a:rPr>
              <a:t>u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s</a:t>
            </a:r>
            <a:r>
              <a:rPr lang="en-US" sz="1706" baseline="0" b="0" i="0" dirty="0" spc="-12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 s</a:t>
            </a:r>
            <a:r>
              <a:rPr lang="en-US" sz="1706" baseline="0" b="0" i="0" dirty="0" spc="-14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st</a:t>
            </a:r>
            <a:r>
              <a:rPr lang="en-US" sz="1706" baseline="0" b="0" i="0" dirty="0" spc="-12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m </a:t>
            </a:r>
            <a:r>
              <a:rPr lang="en-US" sz="1706" baseline="0" b="0" i="0" dirty="0" spc="-12">
                <a:solidFill>
                  <a:srgbClr val="112233"/>
                </a:solidFill>
                <a:latin typeface="Arial" pitchFamily="0" charset="1"/>
              </a:rPr>
              <a:t>d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i</a:t>
            </a:r>
            <a:r>
              <a:rPr lang="en-US" sz="1706" baseline="0" b="0" i="0" dirty="0" spc="-19">
                <a:solidFill>
                  <a:srgbClr val="112233"/>
                </a:solidFill>
                <a:latin typeface="Arial" pitchFamily="0" charset="1"/>
              </a:rPr>
              <a:t>f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f</a:t>
            </a:r>
            <a:r>
              <a:rPr lang="en-US" sz="1706" baseline="0" b="0" i="0" dirty="0" spc="-12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r</a:t>
            </a:r>
            <a:r>
              <a:rPr lang="en-US" sz="1706" baseline="0" b="0" i="0" dirty="0" spc="-12">
                <a:solidFill>
                  <a:srgbClr val="112233"/>
                </a:solidFill>
                <a:latin typeface="Arial" pitchFamily="0" charset="1"/>
              </a:rPr>
              <a:t>en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tly</a:t>
            </a:r>
          </a:p>
          <a:p>
            <a:pPr marL="0">
              <a:lnSpc>
                <a:spcPts val="2642"/>
              </a:lnSpc>
            </a:pPr>
            <a:r>
              <a:rPr lang="en-US" sz="1704" baseline="0" b="0" i="0" dirty="0" spc="819">
                <a:solidFill>
                  <a:srgbClr val="112233"/>
                </a:solidFill>
                <a:latin typeface="ArialMT" pitchFamily="0" charset="1"/>
              </a:rPr>
              <a:t>•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F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u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t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u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r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 l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ea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r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ne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rs l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ea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r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n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d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i</a:t>
            </a:r>
            <a:r>
              <a:rPr lang="en-US" sz="1704" baseline="0" b="0" i="0" dirty="0" spc="-18">
                <a:solidFill>
                  <a:srgbClr val="112233"/>
                </a:solidFill>
                <a:latin typeface="Arial" pitchFamily="0" charset="1"/>
              </a:rPr>
              <a:t>f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f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r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en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t c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on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t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en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t</a:t>
            </a:r>
          </a:p>
          <a:p>
            <a:pPr marL="0">
              <a:lnSpc>
                <a:spcPts val="2641"/>
              </a:lnSpc>
            </a:pPr>
            <a:r>
              <a:rPr lang="en-US" sz="1704" baseline="0" b="0" i="0" dirty="0" spc="819">
                <a:solidFill>
                  <a:srgbClr val="112233"/>
                </a:solidFill>
                <a:latin typeface="ArialMT" pitchFamily="0" charset="1"/>
              </a:rPr>
              <a:t>•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F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u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t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u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r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 tr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a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i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ne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rs</a:t>
            </a:r>
            <a:r>
              <a:rPr lang="en-US" sz="1704" baseline="0" b="0" i="0" dirty="0" spc="-18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will</a:t>
            </a:r>
            <a:r>
              <a:rPr lang="en-US" sz="1704" baseline="0" b="0" i="0" dirty="0" spc="-18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w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an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t t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o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 tr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a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i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n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 </a:t>
            </a:r>
          </a:p>
        </p:txBody>
      </p:sp>
      <p:sp>
        <p:nvSpPr>
          <p:cNvPr id="210" name="Rectangle 210"/>
          <p:cNvSpPr/>
          <p:nvPr/>
        </p:nvSpPr>
        <p:spPr>
          <a:xfrm rot="0" flipH="0" flipV="0">
            <a:off x="612038" y="2779164"/>
            <a:ext cx="933598" cy="289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06" baseline="0" b="0" i="0" dirty="0" spc="-12">
                <a:solidFill>
                  <a:srgbClr val="112233"/>
                </a:solidFill>
                <a:latin typeface="Arial" pitchFamily="0" charset="1"/>
              </a:rPr>
              <a:t>d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i</a:t>
            </a:r>
            <a:r>
              <a:rPr lang="en-US" sz="1706" baseline="0" b="0" i="0" dirty="0" spc="-19">
                <a:solidFill>
                  <a:srgbClr val="112233"/>
                </a:solidFill>
                <a:latin typeface="Arial" pitchFamily="0" charset="1"/>
              </a:rPr>
              <a:t>f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f</a:t>
            </a:r>
            <a:r>
              <a:rPr lang="en-US" sz="1706" baseline="0" b="0" i="0" dirty="0" spc="-12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r</a:t>
            </a:r>
            <a:r>
              <a:rPr lang="en-US" sz="1706" baseline="0" b="0" i="0" dirty="0" spc="-12">
                <a:solidFill>
                  <a:srgbClr val="112233"/>
                </a:solidFill>
                <a:latin typeface="Arial" pitchFamily="0" charset="1"/>
              </a:rPr>
              <a:t>en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tly</a:t>
            </a:r>
          </a:p>
        </p:txBody>
      </p:sp>
      <p:sp>
        <p:nvSpPr>
          <p:cNvPr id="211" name="Rectangle 211"/>
          <p:cNvSpPr/>
          <p:nvPr/>
        </p:nvSpPr>
        <p:spPr>
          <a:xfrm rot="0" flipH="0" flipV="0">
            <a:off x="432206" y="3115041"/>
            <a:ext cx="3799689" cy="289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04" baseline="0" b="0" i="0" dirty="0" spc="819">
                <a:solidFill>
                  <a:srgbClr val="112233"/>
                </a:solidFill>
                <a:latin typeface="ArialMT" pitchFamily="0" charset="1"/>
              </a:rPr>
              <a:t>•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Us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rs</a:t>
            </a:r>
            <a:r>
              <a:rPr lang="en-US" sz="1704" baseline="0" b="0" i="0" dirty="0" spc="-18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need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g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r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aded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a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cc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ss</a:t>
            </a:r>
            <a:r>
              <a:rPr lang="en-US" sz="1704" baseline="0" b="0" i="0" dirty="0" spc="-18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t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o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 s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st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m </a:t>
            </a:r>
          </a:p>
        </p:txBody>
      </p:sp>
      <p:sp>
        <p:nvSpPr>
          <p:cNvPr id="212" name="Rectangle 212"/>
          <p:cNvSpPr/>
          <p:nvPr/>
        </p:nvSpPr>
        <p:spPr>
          <a:xfrm rot="0" flipH="0" flipV="0">
            <a:off x="612038" y="3373777"/>
            <a:ext cx="778649" cy="289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f</a:t>
            </a:r>
            <a:r>
              <a:rPr lang="en-US" sz="1706" baseline="0" b="0" i="0" dirty="0" spc="-12">
                <a:solidFill>
                  <a:srgbClr val="112233"/>
                </a:solidFill>
                <a:latin typeface="Arial" pitchFamily="0" charset="1"/>
              </a:rPr>
              <a:t>ea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t</a:t>
            </a:r>
            <a:r>
              <a:rPr lang="en-US" sz="1706" baseline="0" b="0" i="0" dirty="0" spc="-12">
                <a:solidFill>
                  <a:srgbClr val="112233"/>
                </a:solidFill>
                <a:latin typeface="Arial" pitchFamily="0" charset="1"/>
              </a:rPr>
              <a:t>u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r</a:t>
            </a:r>
            <a:r>
              <a:rPr lang="en-US" sz="1706" baseline="0" b="0" i="0" dirty="0" spc="-12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706" baseline="0" b="0" i="0" dirty="0" spc="0">
                <a:solidFill>
                  <a:srgbClr val="112233"/>
                </a:solidFill>
                <a:latin typeface="Arial" pitchFamily="0" charset="1"/>
              </a:rPr>
              <a:t>s</a:t>
            </a:r>
          </a:p>
        </p:txBody>
      </p:sp>
      <p:sp>
        <p:nvSpPr>
          <p:cNvPr id="213" name="Rectangle 213"/>
          <p:cNvSpPr/>
          <p:nvPr/>
        </p:nvSpPr>
        <p:spPr>
          <a:xfrm rot="0" flipH="0" flipV="0">
            <a:off x="432206" y="3709757"/>
            <a:ext cx="3623099" cy="289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04" baseline="0" b="0" i="0" dirty="0" spc="819">
                <a:solidFill>
                  <a:srgbClr val="112233"/>
                </a:solidFill>
                <a:latin typeface="ArialMT" pitchFamily="0" charset="1"/>
              </a:rPr>
              <a:t>•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S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st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m m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u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st 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have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 c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onne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cti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it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704" baseline="0" b="0" i="0" dirty="0" spc="-12">
                <a:solidFill>
                  <a:srgbClr val="112233"/>
                </a:solidFill>
                <a:latin typeface="Arial" pitchFamily="0" charset="1"/>
              </a:rPr>
              <a:t>and</a:t>
            </a:r>
            <a:r>
              <a:rPr lang="en-US" sz="1704" baseline="0" b="0" i="0" dirty="0" spc="0">
                <a:solidFill>
                  <a:srgbClr val="112233"/>
                </a:solidFill>
                <a:latin typeface="Arial" pitchFamily="0" charset="1"/>
              </a:rPr>
              <a:t> </a:t>
            </a:r>
          </a:p>
        </p:txBody>
      </p:sp>
      <p:sp>
        <p:nvSpPr>
          <p:cNvPr id="214" name="Rectangle 214"/>
          <p:cNvSpPr/>
          <p:nvPr/>
        </p:nvSpPr>
        <p:spPr>
          <a:xfrm rot="0" flipH="0" flipV="0">
            <a:off x="612038" y="3954741"/>
            <a:ext cx="8260492" cy="3037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954119" algn="l"/>
                <a:tab pos="6405727" algn="l"/>
              </a:tabLst>
            </a:pPr>
            <a:r>
              <a:rPr lang="en-US" sz="1706" baseline="0" b="0" i="0" dirty="0" spc="0">
                <a:solidFill>
                  <a:srgbClr val="112233"/>
                </a:solidFill>
                <a:latin typeface="ArialMT" pitchFamily="0" charset="1"/>
              </a:rPr>
              <a:t>“r</a:t>
            </a:r>
            <a:r>
              <a:rPr lang="en-US" sz="1706" baseline="0" b="0" i="0" dirty="0" spc="-12">
                <a:solidFill>
                  <a:srgbClr val="112233"/>
                </a:solidFill>
                <a:latin typeface="ArialMT" pitchFamily="0" charset="1"/>
              </a:rPr>
              <a:t>e</a:t>
            </a:r>
            <a:r>
              <a:rPr lang="en-US" sz="1706" baseline="0" b="0" i="0" dirty="0" spc="0">
                <a:solidFill>
                  <a:srgbClr val="112233"/>
                </a:solidFill>
                <a:latin typeface="ArialMT" pitchFamily="0" charset="1"/>
              </a:rPr>
              <a:t>l</a:t>
            </a:r>
            <a:r>
              <a:rPr lang="en-US" sz="1706" baseline="0" b="0" i="0" dirty="0" spc="-12">
                <a:solidFill>
                  <a:srgbClr val="112233"/>
                </a:solidFill>
                <a:latin typeface="ArialMT" pitchFamily="0" charset="1"/>
              </a:rPr>
              <a:t>a</a:t>
            </a:r>
            <a:r>
              <a:rPr lang="en-US" sz="1706" baseline="0" b="0" i="0" dirty="0" spc="0">
                <a:solidFill>
                  <a:srgbClr val="112233"/>
                </a:solidFill>
                <a:latin typeface="ArialMT" pitchFamily="0" charset="1"/>
              </a:rPr>
              <a:t>t</a:t>
            </a:r>
            <a:r>
              <a:rPr lang="en-US" sz="1706" baseline="0" b="0" i="0" dirty="0" spc="-12">
                <a:solidFill>
                  <a:srgbClr val="112233"/>
                </a:solidFill>
                <a:latin typeface="ArialMT" pitchFamily="0" charset="1"/>
              </a:rPr>
              <a:t>edne</a:t>
            </a:r>
            <a:r>
              <a:rPr lang="en-US" sz="1706" baseline="0" b="0" i="0" dirty="0" spc="0">
                <a:solidFill>
                  <a:srgbClr val="112233"/>
                </a:solidFill>
                <a:latin typeface="ArialMT" pitchFamily="0" charset="1"/>
              </a:rPr>
              <a:t>ss”	</a:t>
            </a:r>
            <a:r>
              <a:rPr lang="en-US" sz="2730" baseline="11850" b="0" i="0" dirty="0" spc="0">
                <a:latin typeface="Arial" pitchFamily="0" charset="1"/>
              </a:rPr>
              <a:t>Image:</a:t>
            </a:r>
            <a:r>
              <a:rPr lang="en-US" sz="2730" baseline="11850" b="0" i="0" dirty="0" spc="-38">
                <a:latin typeface="Arial" pitchFamily="0" charset="1"/>
              </a:rPr>
              <a:t> </a:t>
            </a:r>
            <a:r>
              <a:rPr lang="en-US" sz="2730" baseline="11850" b="0" i="0" dirty="0" spc="-35">
                <a:latin typeface="Arial" pitchFamily="0" charset="1"/>
              </a:rPr>
              <a:t>M</a:t>
            </a:r>
            <a:r>
              <a:rPr lang="en-US" sz="2730" baseline="11850" b="0" i="0" dirty="0" spc="0">
                <a:latin typeface="Arial" pitchFamily="0" charset="1"/>
              </a:rPr>
              <a:t>artin, Jarmasz	&amp; Kirollos,</a:t>
            </a:r>
            <a:r>
              <a:rPr lang="en-US" sz="2730" baseline="11850" b="0" i="0" dirty="0" spc="-42">
                <a:latin typeface="Arial" pitchFamily="0" charset="1"/>
              </a:rPr>
              <a:t> </a:t>
            </a:r>
            <a:r>
              <a:rPr lang="en-US" sz="2730" baseline="11850" b="0" i="0" dirty="0" spc="0">
                <a:latin typeface="Arial" pitchFamily="0" charset="1"/>
              </a:rPr>
              <a:t>2021,</a:t>
            </a:r>
            <a:r>
              <a:rPr lang="en-US" sz="2730" baseline="11850" b="0" i="0" dirty="0" spc="-42">
                <a:latin typeface="Arial" pitchFamily="0" charset="1"/>
              </a:rPr>
              <a:t> </a:t>
            </a:r>
            <a:r>
              <a:rPr lang="en-US" sz="2730" baseline="11850" b="0" i="0" dirty="0" spc="0">
                <a:latin typeface="Arial" pitchFamily="0" charset="1"/>
              </a:rPr>
              <a:t>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15" name="Freeform 215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7" name="Picture 217"/>
          <p:cNvPicPr>
            <a:picLocks noChangeAspect="0" noChangeArrowheads="1"/>
          </p:cNvPicPr>
          <p:nvPr/>
        </p:nvPicPr>
        <p:blipFill>
          <a:blip r:embed="rId2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2272" y="3730751"/>
            <a:ext cx="2502407" cy="822960"/>
          </a:xfrm>
          <a:prstGeom prst="rect">
            <a:avLst/>
          </a:prstGeom>
          <a:noFill/>
          <a:extLst/>
        </p:spPr>
      </p:pic>
      <p:pic>
        <p:nvPicPr>
          <p:cNvPr id="218" name="Picture 217"/>
          <p:cNvPicPr>
            <a:picLocks noChangeAspect="0" noChangeArrowheads="1"/>
          </p:cNvPicPr>
          <p:nvPr/>
        </p:nvPicPr>
        <p:blipFill>
          <a:blip r:embed="rId2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52215" y="3834383"/>
            <a:ext cx="2499360" cy="822960"/>
          </a:xfrm>
          <a:prstGeom prst="rect">
            <a:avLst/>
          </a:prstGeom>
          <a:noFill/>
          <a:extLst/>
        </p:spPr>
      </p:pic>
      <p:pic>
        <p:nvPicPr>
          <p:cNvPr id="219" name="Picture 217"/>
          <p:cNvPicPr>
            <a:picLocks noChangeAspect="0" noChangeArrowheads="1"/>
          </p:cNvPicPr>
          <p:nvPr/>
        </p:nvPicPr>
        <p:blipFill>
          <a:blip r:embed="rId2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21679" y="3681983"/>
            <a:ext cx="2499360" cy="822960"/>
          </a:xfrm>
          <a:prstGeom prst="rect">
            <a:avLst/>
          </a:prstGeom>
          <a:noFill/>
          <a:extLst/>
        </p:spPr>
      </p:pic>
      <p:sp>
        <p:nvSpPr>
          <p:cNvPr id="220" name="Rectangle 220"/>
          <p:cNvSpPr/>
          <p:nvPr/>
        </p:nvSpPr>
        <p:spPr>
          <a:xfrm rot="0" flipH="0" flipV="0">
            <a:off x="426415" y="525853"/>
            <a:ext cx="773500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Pil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o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</a:t>
            </a:r>
          </a:p>
        </p:txBody>
      </p:sp>
      <p:sp>
        <p:nvSpPr>
          <p:cNvPr id="221" name="Rectangle 221"/>
          <p:cNvSpPr/>
          <p:nvPr/>
        </p:nvSpPr>
        <p:spPr>
          <a:xfrm rot="0" flipH="0" flipV="0">
            <a:off x="432206" y="1392910"/>
            <a:ext cx="2959912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Bar</a:t>
            </a:r>
            <a:r>
              <a:rPr lang="en-US" sz="2400" baseline="0" b="0" i="0" dirty="0" spc="-15">
                <a:solidFill>
                  <a:srgbClr val="415666"/>
                </a:solidFill>
                <a:latin typeface="Arial" pitchFamily="0" charset="1"/>
              </a:rPr>
              <a:t>r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iers as</a:t>
            </a:r>
            <a:r>
              <a:rPr lang="en-US" sz="2400" baseline="0" b="0" i="0" dirty="0" spc="-20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Path</a:t>
            </a:r>
            <a:r>
              <a:rPr lang="en-US" sz="2400" baseline="0" b="0" i="0" dirty="0" spc="-29">
                <a:solidFill>
                  <a:srgbClr val="415666"/>
                </a:solidFill>
                <a:latin typeface="Arial" pitchFamily="0" charset="1"/>
              </a:rPr>
              <a:t>w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a</a:t>
            </a:r>
            <a:r>
              <a:rPr lang="en-US" sz="2400" baseline="0" b="0" i="0" dirty="0" spc="-25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s </a:t>
            </a:r>
          </a:p>
        </p:txBody>
      </p:sp>
      <p:sp>
        <p:nvSpPr>
          <p:cNvPr id="222" name="Rectangle 222"/>
          <p:cNvSpPr/>
          <p:nvPr/>
        </p:nvSpPr>
        <p:spPr>
          <a:xfrm rot="0" flipH="0" flipV="0">
            <a:off x="432206" y="1924253"/>
            <a:ext cx="4650866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-20">
                <a:latin typeface="Arial" pitchFamily="0" charset="1"/>
              </a:rPr>
              <a:t>T</a:t>
            </a:r>
            <a:r>
              <a:rPr lang="en-US" sz="1800" baseline="0" b="0" i="0" dirty="0" spc="0">
                <a:latin typeface="Arial" pitchFamily="0" charset="1"/>
              </a:rPr>
              <a:t>he sur</a:t>
            </a:r>
            <a:r>
              <a:rPr lang="en-US" sz="1800" baseline="0" b="0" i="0" dirty="0" spc="-11">
                <a:latin typeface="Arial" pitchFamily="0" charset="1"/>
              </a:rPr>
              <a:t>v</a:t>
            </a:r>
            <a:r>
              <a:rPr lang="en-US" sz="1800" baseline="0" b="0" i="0" dirty="0" spc="0">
                <a:latin typeface="Arial" pitchFamily="0" charset="1"/>
              </a:rPr>
              <a:t>e</a:t>
            </a:r>
            <a:r>
              <a:rPr lang="en-US" sz="1800" baseline="0" b="0" i="0" dirty="0" spc="-13">
                <a:latin typeface="Arial" pitchFamily="0" charset="1"/>
              </a:rPr>
              <a:t>y</a:t>
            </a:r>
            <a:r>
              <a:rPr lang="en-US" sz="1800" baseline="0" b="0" i="0" dirty="0" spc="0">
                <a:latin typeface="Arial" pitchFamily="0" charset="1"/>
              </a:rPr>
              <a:t> as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an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e</a:t>
            </a:r>
            <a:r>
              <a:rPr lang="en-US" sz="1800" baseline="0" b="0" i="0" dirty="0" spc="-37">
                <a:latin typeface="Arial" pitchFamily="0" charset="1"/>
              </a:rPr>
              <a:t>x</a:t>
            </a:r>
            <a:r>
              <a:rPr lang="en-US" sz="1800" baseline="0" b="0" i="0" dirty="0" spc="0">
                <a:latin typeface="Arial" pitchFamily="0" charset="1"/>
              </a:rPr>
              <a:t>amination</a:t>
            </a:r>
            <a:r>
              <a:rPr lang="en-US" sz="1800" baseline="0" b="0" i="0" dirty="0" spc="-45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of</a:t>
            </a:r>
            <a:r>
              <a:rPr lang="en-US" sz="1800" baseline="0" b="0" i="0" dirty="0" spc="-17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an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institution</a:t>
            </a:r>
          </a:p>
        </p:txBody>
      </p:sp>
      <p:sp>
        <p:nvSpPr>
          <p:cNvPr id="223" name="Rectangle 223"/>
          <p:cNvSpPr/>
          <p:nvPr/>
        </p:nvSpPr>
        <p:spPr>
          <a:xfrm rot="0" flipH="0" flipV="0">
            <a:off x="432206" y="2234805"/>
            <a:ext cx="7473883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‘Path</a:t>
            </a:r>
            <a:r>
              <a:rPr lang="en-US" sz="1802" baseline="0" b="0" i="0" dirty="0" spc="-29">
                <a:solidFill>
                  <a:srgbClr val="112233"/>
                </a:solidFill>
                <a:latin typeface="ArialMT" pitchFamily="0" charset="1"/>
              </a:rPr>
              <a:t>w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a</a:t>
            </a:r>
            <a:r>
              <a:rPr lang="en-US" sz="1802" baseline="0" b="0" i="0" dirty="0" spc="-13">
                <a:solidFill>
                  <a:srgbClr val="112233"/>
                </a:solidFill>
                <a:latin typeface="ArialMT" pitchFamily="0" charset="1"/>
              </a:rPr>
              <a:t>y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s</a:t>
            </a:r>
            <a:r>
              <a:rPr lang="en-US" sz="1802" baseline="0" b="0" i="0" dirty="0" spc="-65">
                <a:solidFill>
                  <a:srgbClr val="112233"/>
                </a:solidFill>
                <a:latin typeface="ArialMT" pitchFamily="0" charset="1"/>
              </a:rPr>
              <a:t>’</a:t>
            </a:r>
            <a:r>
              <a:rPr lang="en-US" sz="1802" baseline="0" b="0" i="0" dirty="0" spc="-22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o</a:t>
            </a:r>
            <a:r>
              <a:rPr lang="en-US" sz="1802" baseline="0" b="0" i="0" dirty="0" spc="-22">
                <a:solidFill>
                  <a:srgbClr val="112233"/>
                </a:solidFill>
                <a:latin typeface="ArialMT" pitchFamily="0" charset="1"/>
              </a:rPr>
              <a:t>f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fer</a:t>
            </a:r>
            <a:r>
              <a:rPr lang="en-US" sz="1802" baseline="0" b="0" i="0" dirty="0" spc="-22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a</a:t>
            </a:r>
            <a:r>
              <a:rPr lang="en-US" sz="1802" baseline="0" b="0" i="0" dirty="0" spc="-22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more</a:t>
            </a:r>
            <a:r>
              <a:rPr lang="en-US" sz="1802" baseline="0" b="0" i="0" dirty="0" spc="-22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institution</a:t>
            </a:r>
            <a:r>
              <a:rPr lang="en-US" sz="1802" baseline="0" b="0" i="0" dirty="0" spc="-19">
                <a:solidFill>
                  <a:srgbClr val="112233"/>
                </a:solidFill>
                <a:latin typeface="ArialMT" pitchFamily="0" charset="1"/>
              </a:rPr>
              <a:t>a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l</a:t>
            </a:r>
            <a:r>
              <a:rPr lang="en-US" sz="1802" baseline="0" b="0" i="0" dirty="0" spc="-69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perspecti</a:t>
            </a:r>
            <a:r>
              <a:rPr lang="en-US" sz="1802" baseline="0" b="0" i="0" dirty="0" spc="-13">
                <a:solidFill>
                  <a:srgbClr val="112233"/>
                </a:solidFill>
                <a:latin typeface="ArialMT" pitchFamily="0" charset="1"/>
              </a:rPr>
              <a:t>v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e,</a:t>
            </a:r>
            <a:r>
              <a:rPr lang="en-US" sz="1802" baseline="0" b="0" i="0" dirty="0" spc="-67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suggestin</a:t>
            </a:r>
            <a:r>
              <a:rPr lang="en-US" sz="1802" baseline="0" b="0" i="0" dirty="0" spc="-19">
                <a:solidFill>
                  <a:srgbClr val="112233"/>
                </a:solidFill>
                <a:latin typeface="ArialMT" pitchFamily="0" charset="1"/>
              </a:rPr>
              <a:t>g</a:t>
            </a:r>
            <a:r>
              <a:rPr lang="en-US" sz="1802" baseline="0" b="0" i="0" dirty="0" spc="-69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means</a:t>
            </a:r>
            <a:r>
              <a:rPr lang="en-US" sz="1802" baseline="0" b="0" i="0" dirty="0" spc="-46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and </a:t>
            </a:r>
          </a:p>
        </p:txBody>
      </p:sp>
      <p:sp>
        <p:nvSpPr>
          <p:cNvPr id="224" name="Rectangle 224"/>
          <p:cNvSpPr/>
          <p:nvPr/>
        </p:nvSpPr>
        <p:spPr>
          <a:xfrm rot="0" flipH="0" flipV="0">
            <a:off x="612038" y="2509723"/>
            <a:ext cx="4481703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mechanis</a:t>
            </a:r>
            <a:r>
              <a:rPr lang="en-US" sz="1800" baseline="0" b="0" i="0" dirty="0" spc="-11">
                <a:solidFill>
                  <a:srgbClr val="112233"/>
                </a:solidFill>
                <a:latin typeface="Arial" pitchFamily="0" charset="1"/>
              </a:rPr>
              <a:t>m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to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achie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800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organi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z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ational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goals</a:t>
            </a:r>
          </a:p>
        </p:txBody>
      </p:sp>
      <p:sp>
        <p:nvSpPr>
          <p:cNvPr id="225" name="Rectangle 225"/>
          <p:cNvSpPr/>
          <p:nvPr/>
        </p:nvSpPr>
        <p:spPr>
          <a:xfrm rot="0" flipH="0" flipV="0">
            <a:off x="432206" y="2823323"/>
            <a:ext cx="7336769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Participants</a:t>
            </a:r>
            <a:r>
              <a:rPr lang="en-US" sz="1802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to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directl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address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and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find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path</a:t>
            </a:r>
            <a:r>
              <a:rPr lang="en-US" sz="1802" baseline="0" b="0" i="0" dirty="0" spc="-29">
                <a:solidFill>
                  <a:srgbClr val="112233"/>
                </a:solidFill>
                <a:latin typeface="Arial" pitchFamily="0" charset="1"/>
              </a:rPr>
              <a:t>w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s for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selected</a:t>
            </a:r>
            <a:r>
              <a:rPr lang="en-US" sz="1802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barriers </a:t>
            </a:r>
          </a:p>
        </p:txBody>
      </p:sp>
      <p:sp>
        <p:nvSpPr>
          <p:cNvPr id="226" name="Rectangle 226"/>
          <p:cNvSpPr/>
          <p:nvPr/>
        </p:nvSpPr>
        <p:spPr>
          <a:xfrm rot="0" flipH="0" flipV="0">
            <a:off x="612038" y="3098241"/>
            <a:ext cx="3253206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-28">
                <a:solidFill>
                  <a:srgbClr val="112233"/>
                </a:solidFill>
                <a:latin typeface="Arial" pitchFamily="0" charset="1"/>
              </a:rPr>
              <a:t>w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hich the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deemed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most</a:t>
            </a:r>
            <a:r>
              <a:rPr lang="en-US" sz="1800" baseline="0" b="0" i="0" dirty="0" spc="-4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salient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27" name="Freeform 227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9" name="Picture 229"/>
          <p:cNvPicPr>
            <a:picLocks noChangeAspect="0" noChangeArrowheads="1"/>
          </p:cNvPicPr>
          <p:nvPr/>
        </p:nvPicPr>
        <p:blipFill>
          <a:blip r:embed="rId2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1000" y="2618232"/>
            <a:ext cx="7848600" cy="1892807"/>
          </a:xfrm>
          <a:prstGeom prst="rect">
            <a:avLst/>
          </a:prstGeom>
          <a:noFill/>
          <a:extLst/>
        </p:spPr>
      </p:pic>
      <p:sp>
        <p:nvSpPr>
          <p:cNvPr id="230" name="Rectangle 230"/>
          <p:cNvSpPr/>
          <p:nvPr/>
        </p:nvSpPr>
        <p:spPr>
          <a:xfrm rot="0" flipH="0" flipV="0">
            <a:off x="426415" y="525853"/>
            <a:ext cx="773500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Pil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o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</a:t>
            </a:r>
          </a:p>
        </p:txBody>
      </p:sp>
      <p:sp>
        <p:nvSpPr>
          <p:cNvPr id="231" name="Rectangle 231"/>
          <p:cNvSpPr/>
          <p:nvPr/>
        </p:nvSpPr>
        <p:spPr>
          <a:xfrm rot="0" flipH="0" flipV="0">
            <a:off x="432206" y="1392910"/>
            <a:ext cx="2385060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Bar</a:t>
            </a:r>
            <a:r>
              <a:rPr lang="en-US" sz="2400" baseline="0" b="0" i="0" dirty="0" spc="-15">
                <a:solidFill>
                  <a:srgbClr val="415666"/>
                </a:solidFill>
                <a:latin typeface="Arial" pitchFamily="0" charset="1"/>
              </a:rPr>
              <a:t>r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iers as</a:t>
            </a:r>
            <a:r>
              <a:rPr lang="en-US" sz="2400" baseline="0" b="0" i="0" dirty="0" spc="-20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Risks </a:t>
            </a:r>
          </a:p>
        </p:txBody>
      </p:sp>
      <p:sp>
        <p:nvSpPr>
          <p:cNvPr id="232" name="Rectangle 232"/>
          <p:cNvSpPr/>
          <p:nvPr/>
        </p:nvSpPr>
        <p:spPr>
          <a:xfrm rot="0" flipH="0" flipV="0">
            <a:off x="432206" y="1924253"/>
            <a:ext cx="7671333" cy="580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Consistent</a:t>
            </a:r>
            <a:r>
              <a:rPr lang="en-US" sz="1800" baseline="0" b="0" i="0" dirty="0" spc="-6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-28">
                <a:solidFill>
                  <a:srgbClr val="112233"/>
                </a:solidFill>
                <a:latin typeface="Arial" pitchFamily="0" charset="1"/>
              </a:rPr>
              <a:t>w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ith the</a:t>
            </a:r>
            <a:r>
              <a:rPr lang="en-US" sz="1800" baseline="0" b="0" i="0" dirty="0" spc="-118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Anal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tical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Hierarch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Process</a:t>
            </a:r>
            <a:r>
              <a:rPr lang="en-US" sz="1800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model. R</a:t>
            </a:r>
            <a:r>
              <a:rPr lang="en-US" sz="1800" baseline="0" b="0" i="0" dirty="0" spc="0">
                <a:latin typeface="Arial" pitchFamily="0" charset="1"/>
              </a:rPr>
              <a:t>espondents</a:t>
            </a:r>
            <a:r>
              <a:rPr lang="en-US" sz="1800" baseline="0" b="0" i="0" dirty="0" spc="-90">
                <a:latin typeface="Arial" pitchFamily="0" charset="1"/>
              </a:rPr>
              <a:t> </a:t>
            </a:r>
            <a:r>
              <a:rPr lang="en-US" sz="1800" baseline="0" b="0" i="0" dirty="0" spc="-26">
                <a:latin typeface="Arial" pitchFamily="0" charset="1"/>
              </a:rPr>
              <a:t>w</a:t>
            </a:r>
            <a:r>
              <a:rPr lang="en-US" sz="1800" baseline="0" b="0" i="0" dirty="0" spc="0">
                <a:latin typeface="Arial" pitchFamily="0" charset="1"/>
              </a:rPr>
              <a:t>ere </a:t>
            </a:r>
          </a:p>
          <a:p>
            <a:pPr marL="0">
              <a:lnSpc>
                <a:spcPts val="2160"/>
              </a:lnSpc>
            </a:pPr>
            <a:r>
              <a:rPr lang="en-US" sz="1802" baseline="0" b="0" i="0" dirty="0" spc="0">
                <a:latin typeface="Arial" pitchFamily="0" charset="1"/>
              </a:rPr>
              <a:t>asked</a:t>
            </a:r>
            <a:r>
              <a:rPr lang="en-US" sz="1802" baseline="0" b="0" i="0" dirty="0" spc="-46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to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report</a:t>
            </a:r>
            <a:r>
              <a:rPr lang="en-US" sz="1802" baseline="0" b="0" i="0" dirty="0" spc="-1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on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both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the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likelihoo</a:t>
            </a:r>
            <a:r>
              <a:rPr lang="en-US" sz="1802" baseline="0" b="0" i="0" dirty="0" spc="-19">
                <a:latin typeface="Arial" pitchFamily="0" charset="1"/>
              </a:rPr>
              <a:t>d</a:t>
            </a:r>
            <a:r>
              <a:rPr lang="en-US" sz="1802" baseline="0" b="0" i="0" dirty="0" spc="-6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and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the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impact</a:t>
            </a:r>
            <a:r>
              <a:rPr lang="en-US" sz="1802" baseline="0" b="0" i="0" dirty="0" spc="-4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of</a:t>
            </a:r>
            <a:r>
              <a:rPr lang="en-US" sz="1802" baseline="0" b="0" i="0" dirty="0" spc="-1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a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gi</a:t>
            </a:r>
            <a:r>
              <a:rPr lang="en-US" sz="1802" baseline="0" b="0" i="0" dirty="0" spc="-13">
                <a:latin typeface="Arial" pitchFamily="0" charset="1"/>
              </a:rPr>
              <a:t>v</a:t>
            </a:r>
            <a:r>
              <a:rPr lang="en-US" sz="1802" baseline="0" b="0" i="0" dirty="0" spc="0">
                <a:latin typeface="Arial" pitchFamily="0" charset="1"/>
              </a:rPr>
              <a:t>en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outcome.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33" name="Freeform 233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5" name="Picture 235"/>
          <p:cNvPicPr>
            <a:picLocks noChangeAspect="0" noChangeArrowheads="1"/>
          </p:cNvPicPr>
          <p:nvPr/>
        </p:nvPicPr>
        <p:blipFill>
          <a:blip r:embed="rId2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6719" y="1923288"/>
            <a:ext cx="7793735" cy="2724911"/>
          </a:xfrm>
          <a:prstGeom prst="rect">
            <a:avLst/>
          </a:prstGeom>
          <a:noFill/>
          <a:extLst/>
        </p:spPr>
      </p:pic>
      <p:sp>
        <p:nvSpPr>
          <p:cNvPr id="236" name="Rectangle 236"/>
          <p:cNvSpPr/>
          <p:nvPr/>
        </p:nvSpPr>
        <p:spPr>
          <a:xfrm rot="0" flipH="0" flipV="0">
            <a:off x="426415" y="525853"/>
            <a:ext cx="2669270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7678" algn="l"/>
              </a:tabLst>
            </a:pP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St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ud</a:t>
            </a:r>
            <a:r>
              <a:rPr lang="en-US" sz="2807" baseline="0" b="1" i="0" dirty="0" spc="-99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 	O</a:t>
            </a:r>
            <a:r>
              <a:rPr lang="en-US" sz="2807" baseline="0" b="1" i="0" dirty="0" spc="-26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er</a:t>
            </a:r>
            <a:r>
              <a:rPr lang="en-US" sz="2807" baseline="0" b="1" i="0" dirty="0" spc="-26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iew</a:t>
            </a:r>
          </a:p>
        </p:txBody>
      </p:sp>
      <p:sp>
        <p:nvSpPr>
          <p:cNvPr id="237" name="Rectangle 237"/>
          <p:cNvSpPr/>
          <p:nvPr/>
        </p:nvSpPr>
        <p:spPr>
          <a:xfrm rot="0" flipH="0" flipV="0">
            <a:off x="432206" y="1392910"/>
            <a:ext cx="6300520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Questions</a:t>
            </a:r>
            <a:r>
              <a:rPr lang="en-US" sz="2400" baseline="0" b="0" i="0" dirty="0" spc="-44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are a</a:t>
            </a:r>
            <a:r>
              <a:rPr lang="en-US" sz="2400" baseline="0" b="0" i="0" dirty="0" spc="-15">
                <a:solidFill>
                  <a:srgbClr val="415666"/>
                </a:solidFill>
                <a:latin typeface="Arial" pitchFamily="0" charset="1"/>
              </a:rPr>
              <a:t>g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ain</a:t>
            </a:r>
            <a:r>
              <a:rPr lang="en-US" sz="2400" baseline="0" b="0" i="0" dirty="0" spc="-15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represented</a:t>
            </a:r>
            <a:r>
              <a:rPr lang="en-US" sz="2400" baseline="0" b="0" i="0" dirty="0" spc="-44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as path</a:t>
            </a:r>
            <a:r>
              <a:rPr lang="en-US" sz="2400" baseline="0" b="0" i="0" dirty="0" spc="-29">
                <a:solidFill>
                  <a:srgbClr val="415666"/>
                </a:solidFill>
                <a:latin typeface="Arial" pitchFamily="0" charset="1"/>
              </a:rPr>
              <a:t>w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a</a:t>
            </a:r>
            <a:r>
              <a:rPr lang="en-US" sz="2400" baseline="0" b="0" i="0" dirty="0" spc="-24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38" name="Freeform 238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Rectangle 240"/>
          <p:cNvSpPr/>
          <p:nvPr/>
        </p:nvSpPr>
        <p:spPr>
          <a:xfrm rot="0" flipH="0" flipV="0">
            <a:off x="426415" y="525853"/>
            <a:ext cx="2669270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7678" algn="l"/>
              </a:tabLst>
            </a:pP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St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ud</a:t>
            </a:r>
            <a:r>
              <a:rPr lang="en-US" sz="2807" baseline="0" b="1" i="0" dirty="0" spc="-99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 	O</a:t>
            </a:r>
            <a:r>
              <a:rPr lang="en-US" sz="2807" baseline="0" b="1" i="0" dirty="0" spc="-26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er</a:t>
            </a:r>
            <a:r>
              <a:rPr lang="en-US" sz="2807" baseline="0" b="1" i="0" dirty="0" spc="-26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iew</a:t>
            </a:r>
          </a:p>
        </p:txBody>
      </p:sp>
      <p:sp>
        <p:nvSpPr>
          <p:cNvPr id="241" name="Rectangle 241"/>
          <p:cNvSpPr/>
          <p:nvPr/>
        </p:nvSpPr>
        <p:spPr>
          <a:xfrm rot="0" flipH="0" flipV="0">
            <a:off x="432206" y="1392910"/>
            <a:ext cx="3207410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General</a:t>
            </a:r>
            <a:r>
              <a:rPr lang="en-US" sz="2400" baseline="0" b="0" i="0" dirty="0" spc="-22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Considerations</a:t>
            </a:r>
          </a:p>
        </p:txBody>
      </p:sp>
      <p:sp>
        <p:nvSpPr>
          <p:cNvPr id="242" name="Rectangle 242"/>
          <p:cNvSpPr/>
          <p:nvPr/>
        </p:nvSpPr>
        <p:spPr>
          <a:xfrm rot="0" flipH="0" flipV="0">
            <a:off x="432206" y="1924253"/>
            <a:ext cx="7505763" cy="12053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latin typeface="Arial" pitchFamily="0" charset="1"/>
              </a:rPr>
              <a:t>Are respondents</a:t>
            </a:r>
            <a:r>
              <a:rPr lang="en-US" sz="1800" baseline="0" b="0" i="0" dirty="0" spc="-6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talking</a:t>
            </a:r>
            <a:r>
              <a:rPr lang="en-US" sz="1800" baseline="0" b="0" i="0" dirty="0" spc="-6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about</a:t>
            </a:r>
            <a:r>
              <a:rPr lang="en-US" sz="1800" baseline="0" b="0" i="0" dirty="0" spc="-17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other</a:t>
            </a:r>
            <a:r>
              <a:rPr lang="en-US" sz="1800" baseline="0" b="0" i="0" dirty="0" spc="-44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people,</a:t>
            </a:r>
            <a:r>
              <a:rPr lang="en-US" sz="1800" baseline="0" b="0" i="0" dirty="0" spc="-42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or are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the</a:t>
            </a:r>
            <a:r>
              <a:rPr lang="en-US" sz="1800" baseline="0" b="0" i="0" dirty="0" spc="-13">
                <a:latin typeface="Arial" pitchFamily="0" charset="1"/>
              </a:rPr>
              <a:t>y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talking</a:t>
            </a:r>
            <a:r>
              <a:rPr lang="en-US" sz="1800" baseline="0" b="0" i="0" dirty="0" spc="-46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about </a:t>
            </a:r>
          </a:p>
          <a:p>
            <a:pPr marL="0">
              <a:lnSpc>
                <a:spcPts val="2160"/>
              </a:lnSpc>
              <a:tabLst>
                <a:tab pos="7363307" algn="l"/>
              </a:tabLst>
            </a:pPr>
            <a:r>
              <a:rPr lang="en-US" sz="1802" baseline="0" b="0" i="0" dirty="0" spc="0">
                <a:latin typeface="Arial" pitchFamily="0" charset="1"/>
              </a:rPr>
              <a:t>themsel</a:t>
            </a:r>
            <a:r>
              <a:rPr lang="en-US" sz="1802" baseline="0" b="0" i="0" dirty="0" spc="-13">
                <a:latin typeface="Arial" pitchFamily="0" charset="1"/>
              </a:rPr>
              <a:t>v</a:t>
            </a:r>
            <a:r>
              <a:rPr lang="en-US" sz="1802" baseline="0" b="0" i="0" dirty="0" spc="0">
                <a:latin typeface="Arial" pitchFamily="0" charset="1"/>
              </a:rPr>
              <a:t>es?</a:t>
            </a:r>
            <a:r>
              <a:rPr lang="en-US" sz="1802" baseline="0" b="0" i="0" dirty="0" spc="-6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Lack</a:t>
            </a:r>
            <a:r>
              <a:rPr lang="en-US" sz="1802" baseline="0" b="0" i="0" dirty="0" spc="-46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of</a:t>
            </a:r>
            <a:r>
              <a:rPr lang="en-US" sz="1802" baseline="0" b="0" i="0" dirty="0" spc="-1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clarit</a:t>
            </a:r>
            <a:r>
              <a:rPr lang="en-US" sz="1802" baseline="0" b="0" i="0" dirty="0" spc="-11">
                <a:latin typeface="Arial" pitchFamily="0" charset="1"/>
              </a:rPr>
              <a:t>y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on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this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could</a:t>
            </a:r>
            <a:r>
              <a:rPr lang="en-US" sz="1802" baseline="0" b="0" i="0" dirty="0" spc="-46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create</a:t>
            </a:r>
            <a:r>
              <a:rPr lang="en-US" sz="1802" baseline="0" b="0" i="0" dirty="0" spc="-46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a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fu</a:t>
            </a:r>
            <a:r>
              <a:rPr lang="en-US" sz="1802" baseline="0" b="0" i="0" dirty="0" spc="-13">
                <a:latin typeface="Arial" pitchFamily="0" charset="1"/>
              </a:rPr>
              <a:t>zz</a:t>
            </a:r>
            <a:r>
              <a:rPr lang="en-US" sz="1802" baseline="0" b="0" i="0" dirty="0" spc="0">
                <a:latin typeface="Arial" pitchFamily="0" charset="1"/>
              </a:rPr>
              <a:t>iness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in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the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results	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. </a:t>
            </a:r>
          </a:p>
          <a:p>
            <a:pPr marL="0">
              <a:lnSpc>
                <a:spcPts val="2449"/>
              </a:lnSpc>
            </a:pPr>
            <a:r>
              <a:rPr lang="en-US" sz="1800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Can</a:t>
            </a:r>
            <a:r>
              <a:rPr lang="en-US" sz="1800" baseline="0" b="0" i="0" dirty="0" spc="-20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indi</a:t>
            </a:r>
            <a:r>
              <a:rPr lang="en-US" sz="1800" baseline="0" b="0" i="0" dirty="0" spc="-13">
                <a:solidFill>
                  <a:srgbClr val="112233"/>
                </a:solidFill>
                <a:latin typeface="ArialMT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iduals</a:t>
            </a:r>
            <a:r>
              <a:rPr lang="en-US" sz="1800" baseline="0" b="0" i="0" dirty="0" spc="-69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ser</a:t>
            </a:r>
            <a:r>
              <a:rPr lang="en-US" sz="1800" baseline="0" b="0" i="0" dirty="0" spc="-11">
                <a:solidFill>
                  <a:srgbClr val="112233"/>
                </a:solidFill>
                <a:latin typeface="ArialMT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as</a:t>
            </a:r>
            <a:r>
              <a:rPr lang="en-US" sz="1800" baseline="0" b="0" i="0" dirty="0" spc="-20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representati</a:t>
            </a:r>
            <a:r>
              <a:rPr lang="en-US" sz="1800" baseline="0" b="0" i="0" dirty="0" spc="-13">
                <a:solidFill>
                  <a:srgbClr val="112233"/>
                </a:solidFill>
                <a:latin typeface="ArialMT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e</a:t>
            </a:r>
            <a:r>
              <a:rPr lang="en-US" sz="1800" baseline="0" b="0" i="0" dirty="0" spc="-69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of their</a:t>
            </a:r>
            <a:r>
              <a:rPr lang="en-US" sz="1800" baseline="0" b="0" i="0" dirty="0" spc="-44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‘kind</a:t>
            </a:r>
            <a:r>
              <a:rPr lang="en-US" sz="1800" baseline="0" b="0" i="0" dirty="0" spc="-64">
                <a:solidFill>
                  <a:srgbClr val="112233"/>
                </a:solidFill>
                <a:latin typeface="ArialMT" pitchFamily="0" charset="1"/>
              </a:rPr>
              <a:t>’</a:t>
            </a:r>
            <a:r>
              <a:rPr lang="en-US" sz="1800" baseline="0" b="0" i="0" dirty="0" spc="-46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(e.g.,</a:t>
            </a:r>
            <a:r>
              <a:rPr lang="en-US" sz="1800" baseline="0" b="0" i="0" dirty="0" spc="-20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their</a:t>
            </a:r>
            <a:r>
              <a:rPr lang="en-US" sz="1800" baseline="0" b="0" i="0" dirty="0" spc="-44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role)?</a:t>
            </a:r>
          </a:p>
          <a:p>
            <a:pPr marL="0">
              <a:lnSpc>
                <a:spcPts val="2472"/>
              </a:lnSpc>
            </a:pPr>
            <a:r>
              <a:rPr lang="en-US" sz="1802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Clarit</a:t>
            </a:r>
            <a:r>
              <a:rPr lang="en-US" sz="1802" baseline="0" b="0" i="0" dirty="0" spc="-11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-29">
                <a:solidFill>
                  <a:srgbClr val="112233"/>
                </a:solidFill>
                <a:latin typeface="Arial" pitchFamily="0" charset="1"/>
              </a:rPr>
              <a:t>w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ould be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essential;</a:t>
            </a:r>
            <a:r>
              <a:rPr lang="en-US" sz="1802" baseline="0" b="0" i="0" dirty="0" spc="-2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Segoe UI" pitchFamily="0" charset="1"/>
              </a:rPr>
              <a:t>i</a:t>
            </a:r>
            <a:r>
              <a:rPr lang="en-US" sz="1802" baseline="0" b="0" i="0" dirty="0" spc="-15">
                <a:solidFill>
                  <a:srgbClr val="112233"/>
                </a:solidFill>
                <a:latin typeface="Segoe UI" pitchFamily="0" charset="1"/>
              </a:rPr>
              <a:t>t</a:t>
            </a:r>
            <a:r>
              <a:rPr lang="en-US" sz="1802" baseline="0" b="0" i="0" dirty="0" spc="0">
                <a:solidFill>
                  <a:srgbClr val="112233"/>
                </a:solidFill>
                <a:latin typeface="Segoe UI" pitchFamily="0" charset="1"/>
              </a:rPr>
              <a:t> wo</a:t>
            </a:r>
            <a:r>
              <a:rPr lang="en-US" sz="1802" baseline="0" b="0" i="0" dirty="0" spc="-13">
                <a:solidFill>
                  <a:srgbClr val="112233"/>
                </a:solidFill>
                <a:latin typeface="Segoe UI" pitchFamily="0" charset="1"/>
              </a:rPr>
              <a:t>u</a:t>
            </a:r>
            <a:r>
              <a:rPr lang="en-US" sz="1802" baseline="0" b="0" i="0" dirty="0" spc="0">
                <a:solidFill>
                  <a:srgbClr val="112233"/>
                </a:solidFill>
                <a:latin typeface="Segoe UI" pitchFamily="0" charset="1"/>
              </a:rPr>
              <a:t>ld</a:t>
            </a:r>
            <a:r>
              <a:rPr lang="en-US" sz="1802" baseline="0" b="0" i="0" dirty="0" spc="-15">
                <a:solidFill>
                  <a:srgbClr val="112233"/>
                </a:solidFill>
                <a:latin typeface="Segoe UI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Segoe UI" pitchFamily="0" charset="1"/>
              </a:rPr>
              <a:t>b</a:t>
            </a:r>
            <a:r>
              <a:rPr lang="en-US" sz="1802" baseline="0" b="0" i="0" dirty="0" spc="-11">
                <a:solidFill>
                  <a:srgbClr val="112233"/>
                </a:solidFill>
                <a:latin typeface="Segoe UI" pitchFamily="0" charset="1"/>
              </a:rPr>
              <a:t>e</a:t>
            </a:r>
            <a:r>
              <a:rPr lang="en-US" sz="1802" baseline="0" b="0" i="0" dirty="0" spc="0">
                <a:solidFill>
                  <a:srgbClr val="112233"/>
                </a:solidFill>
                <a:latin typeface="Segoe UI" pitchFamily="0" charset="1"/>
              </a:rPr>
              <a:t> impor</a:t>
            </a:r>
            <a:r>
              <a:rPr lang="en-US" sz="1802" baseline="0" b="0" i="0" dirty="0" spc="-11">
                <a:solidFill>
                  <a:srgbClr val="112233"/>
                </a:solidFill>
                <a:latin typeface="Segoe UI" pitchFamily="0" charset="1"/>
              </a:rPr>
              <a:t>t</a:t>
            </a:r>
            <a:r>
              <a:rPr lang="en-US" sz="1802" baseline="0" b="0" i="0" dirty="0" spc="0">
                <a:solidFill>
                  <a:srgbClr val="112233"/>
                </a:solidFill>
                <a:latin typeface="Segoe UI" pitchFamily="0" charset="1"/>
              </a:rPr>
              <a:t>a</a:t>
            </a:r>
            <a:r>
              <a:rPr lang="en-US" sz="1802" baseline="0" b="0" i="0" dirty="0" spc="-13">
                <a:solidFill>
                  <a:srgbClr val="112233"/>
                </a:solidFill>
                <a:latin typeface="Segoe UI" pitchFamily="0" charset="1"/>
              </a:rPr>
              <a:t>n</a:t>
            </a:r>
            <a:r>
              <a:rPr lang="en-US" sz="1802" baseline="0" b="0" i="0" dirty="0" spc="-11">
                <a:solidFill>
                  <a:srgbClr val="112233"/>
                </a:solidFill>
                <a:latin typeface="Segoe UI" pitchFamily="0" charset="1"/>
              </a:rPr>
              <a:t>t</a:t>
            </a:r>
            <a:r>
              <a:rPr lang="en-US" sz="1802" baseline="0" b="0" i="0" dirty="0" spc="0">
                <a:solidFill>
                  <a:srgbClr val="112233"/>
                </a:solidFill>
                <a:latin typeface="Segoe UI" pitchFamily="0" charset="1"/>
              </a:rPr>
              <a:t> </a:t>
            </a:r>
            <a:r>
              <a:rPr lang="en-US" sz="1802" baseline="0" b="0" i="0" dirty="0" spc="-35">
                <a:solidFill>
                  <a:srgbClr val="112233"/>
                </a:solidFill>
                <a:latin typeface="Segoe UI" pitchFamily="0" charset="1"/>
              </a:rPr>
              <a:t>t</a:t>
            </a:r>
            <a:r>
              <a:rPr lang="en-US" sz="1802" baseline="0" b="0" i="0" dirty="0" spc="0">
                <a:solidFill>
                  <a:srgbClr val="112233"/>
                </a:solidFill>
                <a:latin typeface="Segoe UI" pitchFamily="0" charset="1"/>
              </a:rPr>
              <a:t>o dis</a:t>
            </a:r>
            <a:r>
              <a:rPr lang="en-US" sz="1802" baseline="0" b="0" i="0" dirty="0" spc="-11">
                <a:solidFill>
                  <a:srgbClr val="112233"/>
                </a:solidFill>
                <a:latin typeface="Segoe UI" pitchFamily="0" charset="1"/>
              </a:rPr>
              <a:t>t</a:t>
            </a:r>
            <a:r>
              <a:rPr lang="en-US" sz="1802" baseline="0" b="0" i="0" dirty="0" spc="0">
                <a:solidFill>
                  <a:srgbClr val="112233"/>
                </a:solidFill>
                <a:latin typeface="Segoe UI" pitchFamily="0" charset="1"/>
              </a:rPr>
              <a:t>i</a:t>
            </a:r>
            <a:r>
              <a:rPr lang="en-US" sz="1802" baseline="0" b="0" i="0" dirty="0" spc="-17">
                <a:solidFill>
                  <a:srgbClr val="112233"/>
                </a:solidFill>
                <a:latin typeface="Segoe UI" pitchFamily="0" charset="1"/>
              </a:rPr>
              <a:t>n</a:t>
            </a:r>
            <a:r>
              <a:rPr lang="en-US" sz="1802" baseline="0" b="0" i="0" dirty="0" spc="0">
                <a:solidFill>
                  <a:srgbClr val="112233"/>
                </a:solidFill>
                <a:latin typeface="Segoe UI" pitchFamily="0" charset="1"/>
              </a:rPr>
              <a:t>g</a:t>
            </a:r>
            <a:r>
              <a:rPr lang="en-US" sz="1802" baseline="0" b="0" i="0" dirty="0" spc="-13">
                <a:solidFill>
                  <a:srgbClr val="112233"/>
                </a:solidFill>
                <a:latin typeface="Segoe UI" pitchFamily="0" charset="1"/>
              </a:rPr>
              <a:t>u</a:t>
            </a:r>
            <a:r>
              <a:rPr lang="en-US" sz="1802" baseline="0" b="0" i="0" dirty="0" spc="0">
                <a:solidFill>
                  <a:srgbClr val="112233"/>
                </a:solidFill>
                <a:latin typeface="Segoe UI" pitchFamily="0" charset="1"/>
              </a:rPr>
              <a:t>is</a:t>
            </a:r>
            <a:r>
              <a:rPr lang="en-US" sz="1802" baseline="0" b="0" i="0" dirty="0" spc="-13">
                <a:solidFill>
                  <a:srgbClr val="112233"/>
                </a:solidFill>
                <a:latin typeface="Segoe UI" pitchFamily="0" charset="1"/>
              </a:rPr>
              <a:t>h</a:t>
            </a:r>
            <a:r>
              <a:rPr lang="en-US" sz="1802" baseline="0" b="0" i="0" dirty="0" spc="0">
                <a:solidFill>
                  <a:srgbClr val="112233"/>
                </a:solidFill>
                <a:latin typeface="Segoe UI" pitchFamily="0" charset="1"/>
              </a:rPr>
              <a:t> b</a:t>
            </a:r>
            <a:r>
              <a:rPr lang="en-US" sz="1802" baseline="0" b="0" i="0" dirty="0" spc="-11">
                <a:solidFill>
                  <a:srgbClr val="112233"/>
                </a:solidFill>
                <a:latin typeface="Segoe UI" pitchFamily="0" charset="1"/>
              </a:rPr>
              <a:t>et</a:t>
            </a:r>
            <a:r>
              <a:rPr lang="en-US" sz="1802" baseline="0" b="0" i="0" dirty="0" spc="0">
                <a:solidFill>
                  <a:srgbClr val="112233"/>
                </a:solidFill>
                <a:latin typeface="Segoe UI" pitchFamily="0" charset="1"/>
              </a:rPr>
              <a:t>wee</a:t>
            </a:r>
            <a:r>
              <a:rPr lang="en-US" sz="1802" baseline="0" b="0" i="0" dirty="0" spc="-13">
                <a:solidFill>
                  <a:srgbClr val="112233"/>
                </a:solidFill>
                <a:latin typeface="Segoe UI" pitchFamily="0" charset="1"/>
              </a:rPr>
              <a:t>n</a:t>
            </a:r>
            <a:r>
              <a:rPr lang="en-US" sz="1802" baseline="0" b="0" i="0" dirty="0" spc="0">
                <a:solidFill>
                  <a:srgbClr val="112233"/>
                </a:solidFill>
                <a:latin typeface="Segoe UI" pitchFamily="0" charset="1"/>
              </a:rPr>
              <a:t> </a:t>
            </a:r>
          </a:p>
        </p:txBody>
      </p:sp>
      <p:sp>
        <p:nvSpPr>
          <p:cNvPr id="243" name="Rectangle 243"/>
          <p:cNvSpPr/>
          <p:nvPr/>
        </p:nvSpPr>
        <p:spPr>
          <a:xfrm rot="0" flipH="0" flipV="0">
            <a:off x="612038" y="3050509"/>
            <a:ext cx="5637733" cy="353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12233"/>
                </a:solidFill>
                <a:latin typeface="SegoeUI" pitchFamily="0" charset="1"/>
              </a:rPr>
              <a:t>a</a:t>
            </a:r>
            <a:r>
              <a:rPr lang="en-US" sz="1800" baseline="0" b="0" i="0" dirty="0" spc="-15">
                <a:solidFill>
                  <a:srgbClr val="112233"/>
                </a:solidFill>
                <a:latin typeface="SegoeUI" pitchFamily="0" charset="1"/>
              </a:rPr>
              <a:t>n</a:t>
            </a:r>
            <a:r>
              <a:rPr lang="en-US" sz="1800" baseline="0" b="0" i="0" dirty="0" spc="0">
                <a:solidFill>
                  <a:srgbClr val="112233"/>
                </a:solidFill>
                <a:latin typeface="SegoeUI" pitchFamily="0" charset="1"/>
              </a:rPr>
              <a:t>swers</a:t>
            </a:r>
            <a:r>
              <a:rPr lang="en-US" sz="1800" baseline="0" b="0" i="0" dirty="0" spc="-33">
                <a:solidFill>
                  <a:srgbClr val="112233"/>
                </a:solidFill>
                <a:latin typeface="SegoeUI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SegoeUI" pitchFamily="0" charset="1"/>
              </a:rPr>
              <a:t>give</a:t>
            </a:r>
            <a:r>
              <a:rPr lang="en-US" sz="1800" baseline="0" b="0" i="0" dirty="0" spc="-15">
                <a:solidFill>
                  <a:srgbClr val="112233"/>
                </a:solidFill>
                <a:latin typeface="SegoeUI" pitchFamily="0" charset="1"/>
              </a:rPr>
              <a:t>n</a:t>
            </a:r>
            <a:r>
              <a:rPr lang="en-US" sz="1800" baseline="0" b="0" i="0" dirty="0" spc="0">
                <a:solidFill>
                  <a:srgbClr val="112233"/>
                </a:solidFill>
                <a:latin typeface="SegoeUI" pitchFamily="0" charset="1"/>
              </a:rPr>
              <a:t> ‘as a perso</a:t>
            </a:r>
            <a:r>
              <a:rPr lang="en-US" sz="1800" baseline="0" b="0" i="0" dirty="0" spc="-11">
                <a:solidFill>
                  <a:srgbClr val="112233"/>
                </a:solidFill>
                <a:latin typeface="SegoeUI" pitchFamily="0" charset="1"/>
              </a:rPr>
              <a:t>n</a:t>
            </a:r>
            <a:r>
              <a:rPr lang="en-US" sz="1800" baseline="0" b="0" i="0" dirty="0" spc="0">
                <a:solidFill>
                  <a:srgbClr val="112233"/>
                </a:solidFill>
                <a:latin typeface="SegoeUI" pitchFamily="0" charset="1"/>
              </a:rPr>
              <a:t>’</a:t>
            </a:r>
            <a:r>
              <a:rPr lang="en-US" sz="1800" baseline="0" b="0" i="0" dirty="0" spc="-19">
                <a:solidFill>
                  <a:srgbClr val="112233"/>
                </a:solidFill>
                <a:latin typeface="SegoeUI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SegoeUI" pitchFamily="0" charset="1"/>
              </a:rPr>
              <a:t>a</a:t>
            </a:r>
            <a:r>
              <a:rPr lang="en-US" sz="1800" baseline="0" b="0" i="0" dirty="0" spc="-15">
                <a:solidFill>
                  <a:srgbClr val="112233"/>
                </a:solidFill>
                <a:latin typeface="SegoeUI" pitchFamily="0" charset="1"/>
              </a:rPr>
              <a:t>n</a:t>
            </a:r>
            <a:r>
              <a:rPr lang="en-US" sz="1800" baseline="0" b="0" i="0" dirty="0" spc="0">
                <a:solidFill>
                  <a:srgbClr val="112233"/>
                </a:solidFill>
                <a:latin typeface="SegoeUI" pitchFamily="0" charset="1"/>
              </a:rPr>
              <a:t>d a</a:t>
            </a:r>
            <a:r>
              <a:rPr lang="en-US" sz="1800" baseline="0" b="0" i="0" dirty="0" spc="-15">
                <a:solidFill>
                  <a:srgbClr val="112233"/>
                </a:solidFill>
                <a:latin typeface="SegoeUI" pitchFamily="0" charset="1"/>
              </a:rPr>
              <a:t>n</a:t>
            </a:r>
            <a:r>
              <a:rPr lang="en-US" sz="1800" baseline="0" b="0" i="0" dirty="0" spc="0">
                <a:solidFill>
                  <a:srgbClr val="112233"/>
                </a:solidFill>
                <a:latin typeface="SegoeUI" pitchFamily="0" charset="1"/>
              </a:rPr>
              <a:t>swers</a:t>
            </a:r>
            <a:r>
              <a:rPr lang="en-US" sz="1800" baseline="0" b="0" i="0" dirty="0" spc="-33">
                <a:solidFill>
                  <a:srgbClr val="112233"/>
                </a:solidFill>
                <a:latin typeface="SegoeUI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SegoeUI" pitchFamily="0" charset="1"/>
              </a:rPr>
              <a:t>give</a:t>
            </a:r>
            <a:r>
              <a:rPr lang="en-US" sz="1800" baseline="0" b="0" i="0" dirty="0" spc="-15">
                <a:solidFill>
                  <a:srgbClr val="112233"/>
                </a:solidFill>
                <a:latin typeface="SegoeUI" pitchFamily="0" charset="1"/>
              </a:rPr>
              <a:t>n</a:t>
            </a:r>
            <a:r>
              <a:rPr lang="en-US" sz="1800" baseline="0" b="0" i="0" dirty="0" spc="0">
                <a:solidFill>
                  <a:srgbClr val="112233"/>
                </a:solidFill>
                <a:latin typeface="SegoeUI" pitchFamily="0" charset="1"/>
              </a:rPr>
              <a:t> ‘as a</a:t>
            </a:r>
            <a:r>
              <a:rPr lang="en-US" sz="1800" baseline="0" b="0" i="0" dirty="0" spc="-19">
                <a:solidFill>
                  <a:srgbClr val="112233"/>
                </a:solidFill>
                <a:latin typeface="SegoeUI" pitchFamily="0" charset="1"/>
              </a:rPr>
              <a:t> </a:t>
            </a:r>
            <a:r>
              <a:rPr lang="en-US" sz="1800" baseline="0" b="0" i="0" dirty="0" spc="-27">
                <a:solidFill>
                  <a:srgbClr val="112233"/>
                </a:solidFill>
                <a:latin typeface="SegoeUI" pitchFamily="0" charset="1"/>
              </a:rPr>
              <a:t>r</a:t>
            </a:r>
            <a:r>
              <a:rPr lang="en-US" sz="1800" baseline="0" b="0" i="0" dirty="0" spc="0">
                <a:solidFill>
                  <a:srgbClr val="112233"/>
                </a:solidFill>
                <a:latin typeface="SegoeUI" pitchFamily="0" charset="1"/>
              </a:rPr>
              <a:t>ole’</a:t>
            </a:r>
          </a:p>
        </p:txBody>
      </p:sp>
      <p:sp>
        <p:nvSpPr>
          <p:cNvPr id="245" name="Rectangle 245"/>
          <p:cNvSpPr/>
          <p:nvPr/>
        </p:nvSpPr>
        <p:spPr>
          <a:xfrm rot="0" flipH="0" flipV="0">
            <a:off x="432206" y="3525342"/>
            <a:ext cx="7664653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latin typeface="Arial" pitchFamily="0" charset="1"/>
              </a:rPr>
              <a:t>Also,</a:t>
            </a:r>
            <a:r>
              <a:rPr lang="en-US" sz="1800" baseline="0" b="0" i="0" dirty="0" spc="-17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indi</a:t>
            </a:r>
            <a:r>
              <a:rPr lang="en-US" sz="1800" baseline="0" b="0" i="0" dirty="0" spc="-13">
                <a:latin typeface="Arial" pitchFamily="0" charset="1"/>
              </a:rPr>
              <a:t>v</a:t>
            </a:r>
            <a:r>
              <a:rPr lang="en-US" sz="1800" baseline="0" b="0" i="0" dirty="0" spc="0">
                <a:latin typeface="Arial" pitchFamily="0" charset="1"/>
              </a:rPr>
              <a:t>idual</a:t>
            </a:r>
            <a:r>
              <a:rPr lang="en-US" sz="1800" baseline="0" b="0" i="0" dirty="0" spc="-6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perception</a:t>
            </a:r>
            <a:r>
              <a:rPr lang="en-US" sz="1800" baseline="0" b="0" i="0" dirty="0" spc="-13">
                <a:latin typeface="Arial" pitchFamily="0" charset="1"/>
              </a:rPr>
              <a:t>s</a:t>
            </a:r>
            <a:r>
              <a:rPr lang="en-US" sz="1800" baseline="0" b="0" i="0" dirty="0" spc="-6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are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influenced</a:t>
            </a:r>
            <a:r>
              <a:rPr lang="en-US" sz="1800" baseline="0" b="0" i="0" dirty="0" spc="-6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not</a:t>
            </a:r>
            <a:r>
              <a:rPr lang="en-US" sz="1800" baseline="0" b="0" i="0" dirty="0" spc="-17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onl</a:t>
            </a:r>
            <a:r>
              <a:rPr lang="en-US" sz="1800" baseline="0" b="0" i="0" dirty="0" spc="-13">
                <a:latin typeface="Arial" pitchFamily="0" charset="1"/>
              </a:rPr>
              <a:t>y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b</a:t>
            </a:r>
            <a:r>
              <a:rPr lang="en-US" sz="1800" baseline="0" b="0" i="0" dirty="0" spc="-13">
                <a:latin typeface="Arial" pitchFamily="0" charset="1"/>
              </a:rPr>
              <a:t>y</a:t>
            </a:r>
            <a:r>
              <a:rPr lang="en-US" sz="1800" baseline="0" b="0" i="0" dirty="0" spc="0">
                <a:latin typeface="Arial" pitchFamily="0" charset="1"/>
              </a:rPr>
              <a:t> their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o</a:t>
            </a:r>
            <a:r>
              <a:rPr lang="en-US" sz="1800" baseline="0" b="0" i="0" dirty="0" spc="-28">
                <a:latin typeface="Arial" pitchFamily="0" charset="1"/>
              </a:rPr>
              <a:t>w</a:t>
            </a:r>
            <a:r>
              <a:rPr lang="en-US" sz="1800" baseline="0" b="0" i="0" dirty="0" spc="0">
                <a:latin typeface="Arial" pitchFamily="0" charset="1"/>
              </a:rPr>
              <a:t>n e</a:t>
            </a:r>
            <a:r>
              <a:rPr lang="en-US" sz="1800" baseline="0" b="0" i="0" dirty="0" spc="-36">
                <a:latin typeface="Arial" pitchFamily="0" charset="1"/>
              </a:rPr>
              <a:t>x</a:t>
            </a:r>
            <a:r>
              <a:rPr lang="en-US" sz="1800" baseline="0" b="0" i="0" dirty="0" spc="0">
                <a:latin typeface="Arial" pitchFamily="0" charset="1"/>
              </a:rPr>
              <a:t>perience </a:t>
            </a:r>
          </a:p>
        </p:txBody>
      </p:sp>
      <p:sp>
        <p:nvSpPr>
          <p:cNvPr id="246" name="Rectangle 246"/>
          <p:cNvSpPr/>
          <p:nvPr/>
        </p:nvSpPr>
        <p:spPr>
          <a:xfrm rot="0" flipH="0" flipV="0">
            <a:off x="432206" y="3799292"/>
            <a:ext cx="7962682" cy="5808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0">
                <a:latin typeface="Arial" pitchFamily="0" charset="1"/>
              </a:rPr>
              <a:t>but</a:t>
            </a:r>
            <a:r>
              <a:rPr lang="en-US" sz="1802" baseline="0" b="0" i="0" dirty="0" spc="-1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also</a:t>
            </a:r>
            <a:r>
              <a:rPr lang="en-US" sz="1802" baseline="0" b="0" i="0" dirty="0" spc="-46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as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e</a:t>
            </a:r>
            <a:r>
              <a:rPr lang="en-US" sz="1802" baseline="0" b="0" i="0" dirty="0" spc="-38">
                <a:latin typeface="Arial" pitchFamily="0" charset="1"/>
              </a:rPr>
              <a:t>x</a:t>
            </a:r>
            <a:r>
              <a:rPr lang="en-US" sz="1802" baseline="0" b="0" i="0" dirty="0" spc="0">
                <a:latin typeface="Arial" pitchFamily="0" charset="1"/>
              </a:rPr>
              <a:t>perienced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either</a:t>
            </a:r>
            <a:r>
              <a:rPr lang="en-US" sz="1802" baseline="0" b="0" i="0" dirty="0" spc="-46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b</a:t>
            </a:r>
            <a:r>
              <a:rPr lang="en-US" sz="1802" baseline="0" b="0" i="0" dirty="0" spc="-13">
                <a:latin typeface="Arial" pitchFamily="0" charset="1"/>
              </a:rPr>
              <a:t>y</a:t>
            </a:r>
            <a:r>
              <a:rPr lang="en-US" sz="1802" baseline="0" b="0" i="0" dirty="0" spc="0">
                <a:latin typeface="Arial" pitchFamily="0" charset="1"/>
              </a:rPr>
              <a:t> beha</a:t>
            </a:r>
            <a:r>
              <a:rPr lang="en-US" sz="1802" baseline="0" b="0" i="0" dirty="0" spc="-13">
                <a:latin typeface="Arial" pitchFamily="0" charset="1"/>
              </a:rPr>
              <a:t>v</a:t>
            </a:r>
            <a:r>
              <a:rPr lang="en-US" sz="1802" baseline="0" b="0" i="0" dirty="0" spc="0">
                <a:latin typeface="Arial" pitchFamily="0" charset="1"/>
              </a:rPr>
              <a:t>iour</a:t>
            </a:r>
            <a:r>
              <a:rPr lang="en-US" sz="1802" baseline="0" b="0" i="0" dirty="0" spc="-46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that</a:t>
            </a:r>
            <a:r>
              <a:rPr lang="en-US" sz="1802" baseline="0" b="0" i="0" dirty="0" spc="-1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is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modelled</a:t>
            </a:r>
            <a:r>
              <a:rPr lang="en-US" sz="1802" baseline="0" b="0" i="0" dirty="0" spc="-6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b</a:t>
            </a:r>
            <a:r>
              <a:rPr lang="en-US" sz="1802" baseline="0" b="0" i="0" dirty="0" spc="-13">
                <a:latin typeface="Arial" pitchFamily="0" charset="1"/>
              </a:rPr>
              <a:t>y</a:t>
            </a:r>
            <a:r>
              <a:rPr lang="en-US" sz="1802" baseline="0" b="0" i="0" dirty="0" spc="0">
                <a:latin typeface="Arial" pitchFamily="0" charset="1"/>
              </a:rPr>
              <a:t> others</a:t>
            </a:r>
            <a:r>
              <a:rPr lang="en-US" sz="1802" baseline="0" b="0" i="0" dirty="0" spc="-46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or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e</a:t>
            </a:r>
            <a:r>
              <a:rPr lang="en-US" sz="1802" baseline="0" b="0" i="0" dirty="0" spc="-13">
                <a:latin typeface="Arial" pitchFamily="0" charset="1"/>
              </a:rPr>
              <a:t>v</a:t>
            </a:r>
            <a:r>
              <a:rPr lang="en-US" sz="1802" baseline="0" b="0" i="0" dirty="0" spc="0">
                <a:latin typeface="Arial" pitchFamily="0" charset="1"/>
              </a:rPr>
              <a:t>en </a:t>
            </a:r>
          </a:p>
          <a:p>
            <a:pPr marL="0">
              <a:lnSpc>
                <a:spcPts val="2161"/>
              </a:lnSpc>
            </a:pPr>
            <a:r>
              <a:rPr lang="en-US" sz="1800" baseline="0" b="0" i="0" dirty="0" spc="0">
                <a:latin typeface="Arial" pitchFamily="0" charset="1"/>
              </a:rPr>
              <a:t>through</a:t>
            </a:r>
            <a:r>
              <a:rPr lang="en-US" sz="1800" baseline="0" b="0" i="0" dirty="0" spc="-45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broadcast</a:t>
            </a:r>
            <a:r>
              <a:rPr lang="en-US" sz="1800" baseline="0" b="0" i="0" dirty="0" spc="-65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and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social</a:t>
            </a:r>
            <a:r>
              <a:rPr lang="en-US" sz="1800" baseline="0" b="0" i="0" dirty="0" spc="-6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media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7" name="Freeform 107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1122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Rectangle 108"/>
          <p:cNvSpPr/>
          <p:nvPr/>
        </p:nvSpPr>
        <p:spPr>
          <a:xfrm rot="0" flipH="0" flipV="0">
            <a:off x="432206" y="486139"/>
            <a:ext cx="7986817" cy="9045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10" baseline="0" b="0" i="0" dirty="0" spc="-110">
                <a:solidFill>
                  <a:srgbClr val="FFFFFF"/>
                </a:solidFill>
                <a:latin typeface="Arial" pitchFamily="0" charset="1"/>
              </a:rPr>
              <a:t>T</a:t>
            </a:r>
            <a:r>
              <a:rPr lang="en-US" sz="2810" baseline="0" b="0" i="0" dirty="0" spc="0">
                <a:solidFill>
                  <a:srgbClr val="FFFFFF"/>
                </a:solidFill>
                <a:latin typeface="Arial" pitchFamily="0" charset="1"/>
              </a:rPr>
              <a:t>rainin</a:t>
            </a:r>
            <a:r>
              <a:rPr lang="en-US" sz="2810" baseline="0" b="0" i="0" dirty="0" spc="-12">
                <a:solidFill>
                  <a:srgbClr val="FFFFFF"/>
                </a:solidFill>
                <a:latin typeface="Arial" pitchFamily="0" charset="1"/>
              </a:rPr>
              <a:t>g</a:t>
            </a:r>
            <a:r>
              <a:rPr lang="en-US" sz="2810" baseline="0" b="0" i="0" dirty="0" spc="0">
                <a:solidFill>
                  <a:srgbClr val="FFFFFF"/>
                </a:solidFill>
                <a:latin typeface="Arial" pitchFamily="0" charset="1"/>
              </a:rPr>
              <a:t> and</a:t>
            </a:r>
            <a:r>
              <a:rPr lang="en-US" sz="281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2810" baseline="0" b="0" i="0" dirty="0" spc="0">
                <a:solidFill>
                  <a:srgbClr val="FFFFFF"/>
                </a:solidFill>
                <a:latin typeface="Arial" pitchFamily="0" charset="1"/>
              </a:rPr>
              <a:t>Education</a:t>
            </a:r>
            <a:r>
              <a:rPr lang="en-US" sz="281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2810" baseline="0" b="0" i="0" dirty="0" spc="-15">
                <a:solidFill>
                  <a:srgbClr val="FFFFFF"/>
                </a:solidFill>
                <a:latin typeface="Arial" pitchFamily="0" charset="1"/>
              </a:rPr>
              <a:t>M</a:t>
            </a:r>
            <a:r>
              <a:rPr lang="en-US" sz="2810" baseline="0" b="0" i="0" dirty="0" spc="0">
                <a:solidFill>
                  <a:srgbClr val="FFFFFF"/>
                </a:solidFill>
                <a:latin typeface="Arial" pitchFamily="0" charset="1"/>
              </a:rPr>
              <a:t>oder</a:t>
            </a:r>
            <a:r>
              <a:rPr lang="en-US" sz="2810" baseline="0" b="0" i="0" dirty="0" spc="-12">
                <a:solidFill>
                  <a:srgbClr val="FFFFFF"/>
                </a:solidFill>
                <a:latin typeface="Arial" pitchFamily="0" charset="1"/>
              </a:rPr>
              <a:t>n</a:t>
            </a:r>
            <a:r>
              <a:rPr lang="en-US" sz="2810" baseline="0" b="0" i="0" dirty="0" spc="0">
                <a:solidFill>
                  <a:srgbClr val="FFFFFF"/>
                </a:solidFill>
                <a:latin typeface="Arial" pitchFamily="0" charset="1"/>
              </a:rPr>
              <a:t>ization:</a:t>
            </a:r>
            <a:r>
              <a:rPr lang="en-US" sz="2810" baseline="0" b="0" i="0" dirty="0" spc="-183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2810" baseline="0" b="0" i="0" dirty="0" spc="0">
                <a:solidFill>
                  <a:srgbClr val="FFFFFF"/>
                </a:solidFill>
                <a:latin typeface="Arial" pitchFamily="0" charset="1"/>
              </a:rPr>
              <a:t>Anal</a:t>
            </a:r>
            <a:r>
              <a:rPr lang="en-US" sz="2810" baseline="0" b="0" i="0" dirty="0" spc="-45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2810" baseline="0" b="0" i="0" dirty="0" spc="0">
                <a:solidFill>
                  <a:srgbClr val="FFFFFF"/>
                </a:solidFill>
                <a:latin typeface="Arial" pitchFamily="0" charset="1"/>
              </a:rPr>
              <a:t>sis</a:t>
            </a:r>
            <a:r>
              <a:rPr lang="en-US" sz="2810" baseline="0" b="0" i="0" dirty="0" spc="-1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2810" baseline="0" b="0" i="0" dirty="0" spc="0">
                <a:solidFill>
                  <a:srgbClr val="FFFFFF"/>
                </a:solidFill>
                <a:latin typeface="Arial" pitchFamily="0" charset="1"/>
              </a:rPr>
              <a:t>of </a:t>
            </a:r>
          </a:p>
          <a:p>
            <a:pPr marL="0">
              <a:lnSpc>
                <a:spcPts val="3362"/>
              </a:lnSpc>
            </a:pPr>
            <a:r>
              <a:rPr lang="en-US" sz="2807" baseline="0" b="0" i="0" dirty="0" spc="0">
                <a:solidFill>
                  <a:srgbClr val="FFFFFF"/>
                </a:solidFill>
                <a:latin typeface="Arial" pitchFamily="0" charset="1"/>
              </a:rPr>
              <a:t>Barriers</a:t>
            </a:r>
            <a:r>
              <a:rPr lang="en-US" sz="2807" baseline="0" b="0" i="0" dirty="0" spc="-1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2807" baseline="0" b="0" i="0" dirty="0" spc="0">
                <a:solidFill>
                  <a:srgbClr val="FFFFFF"/>
                </a:solidFill>
                <a:latin typeface="Arial" pitchFamily="0" charset="1"/>
              </a:rPr>
              <a:t>to</a:t>
            </a:r>
            <a:r>
              <a:rPr lang="en-US" sz="2807" baseline="0" b="0" i="0" dirty="0" spc="-88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2807" baseline="0" b="0" i="0" dirty="0" spc="-323">
                <a:solidFill>
                  <a:srgbClr val="FFFFFF"/>
                </a:solidFill>
                <a:latin typeface="Arial" pitchFamily="0" charset="1"/>
              </a:rPr>
              <a:t>T</a:t>
            </a:r>
            <a:r>
              <a:rPr lang="en-US" sz="2807" baseline="0" b="0" i="0" dirty="0" spc="0">
                <a:solidFill>
                  <a:srgbClr val="FFFFFF"/>
                </a:solidFill>
                <a:latin typeface="Arial" pitchFamily="0" charset="1"/>
              </a:rPr>
              <a:t>echnolog</a:t>
            </a:r>
            <a:r>
              <a:rPr lang="en-US" sz="2807" baseline="0" b="0" i="0" dirty="0" spc="-43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2807" baseline="0" b="0" i="0" dirty="0" spc="-11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2807" baseline="0" b="0" i="0" dirty="0" spc="0">
                <a:solidFill>
                  <a:srgbClr val="FFFFFF"/>
                </a:solidFill>
                <a:latin typeface="Arial" pitchFamily="0" charset="1"/>
              </a:rPr>
              <a:t>Adoption</a:t>
            </a:r>
          </a:p>
        </p:txBody>
      </p:sp>
      <p:sp>
        <p:nvSpPr>
          <p:cNvPr id="109" name="Rectangle 109"/>
          <p:cNvSpPr/>
          <p:nvPr/>
        </p:nvSpPr>
        <p:spPr>
          <a:xfrm rot="0" flipH="0" flipV="0">
            <a:off x="432206" y="1937588"/>
            <a:ext cx="7927391" cy="14037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T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his report</a:t>
            </a:r>
            <a:r>
              <a:rPr lang="en-US" sz="1800" baseline="0" b="0" i="0" dirty="0" spc="-4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e</a:t>
            </a:r>
            <a:r>
              <a:rPr lang="en-US" sz="1800" baseline="0" b="0" i="0" dirty="0" spc="-37">
                <a:solidFill>
                  <a:srgbClr val="FFFFFF"/>
                </a:solidFill>
                <a:latin typeface="Arial" pitchFamily="0" charset="1"/>
              </a:rPr>
              <a:t>x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amines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-28">
                <a:solidFill>
                  <a:srgbClr val="FFFFFF"/>
                </a:solidFill>
                <a:latin typeface="Arial" pitchFamily="0" charset="1"/>
              </a:rPr>
              <a:t>w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ork b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 DRDC to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de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elop</a:t>
            </a:r>
            <a:r>
              <a:rPr lang="en-US" sz="1800" baseline="0" b="0" i="0" dirty="0" spc="-4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 model</a:t>
            </a:r>
            <a:r>
              <a:rPr lang="en-US" sz="1800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of</a:t>
            </a:r>
            <a:r>
              <a:rPr lang="en-US" sz="1800" baseline="0" b="0" i="0" dirty="0" spc="-17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factors</a:t>
            </a:r>
            <a:r>
              <a:rPr lang="en-US" sz="1800" baseline="0" b="0" i="0" dirty="0" spc="-4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that</a:t>
            </a:r>
            <a:r>
              <a:rPr lang="en-US" sz="1800" baseline="0" b="0" i="0" dirty="0" spc="-17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inhibit</a:t>
            </a:r>
            <a:r>
              <a:rPr lang="en-US" sz="1800" baseline="0" b="0" i="0" dirty="0" spc="-6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 </a:t>
            </a:r>
          </a:p>
          <a:p>
            <a:pPr marL="0">
              <a:lnSpc>
                <a:spcPts val="2160"/>
              </a:lnSpc>
            </a:pP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the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use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of</a:t>
            </a:r>
            <a:r>
              <a:rPr lang="en-US" sz="1802" baseline="0" b="0" i="0" dirty="0" spc="-1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learning</a:t>
            </a:r>
            <a:r>
              <a:rPr lang="en-US" sz="1802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technolog</a:t>
            </a:r>
            <a:r>
              <a:rPr lang="en-US" sz="1802" baseline="0" b="0" i="0" dirty="0" spc="-13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2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in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a Canadian</a:t>
            </a:r>
            <a:r>
              <a:rPr lang="en-US" sz="1802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Forces</a:t>
            </a:r>
            <a:r>
              <a:rPr lang="en-US" sz="1802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Conte</a:t>
            </a:r>
            <a:r>
              <a:rPr lang="en-US" sz="1802" baseline="0" b="0" i="0" dirty="0" spc="-38">
                <a:solidFill>
                  <a:srgbClr val="FFFFFF"/>
                </a:solidFill>
                <a:latin typeface="Arial" pitchFamily="0" charset="1"/>
              </a:rPr>
              <a:t>x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t.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T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he focus</a:t>
            </a:r>
            <a:r>
              <a:rPr lang="en-US" sz="1802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is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to </a:t>
            </a:r>
          </a:p>
          <a:p>
            <a:pPr marL="0">
              <a:lnSpc>
                <a:spcPts val="2162"/>
              </a:lnSpc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assess</a:t>
            </a:r>
            <a:r>
              <a:rPr lang="en-US" sz="1800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the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background</a:t>
            </a:r>
            <a:r>
              <a:rPr lang="en-US" sz="1800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and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stud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methodolo</a:t>
            </a:r>
            <a:r>
              <a:rPr lang="en-US" sz="1800" baseline="0" b="0" i="0" dirty="0" spc="-17">
                <a:solidFill>
                  <a:srgbClr val="FFFFFF"/>
                </a:solidFill>
                <a:latin typeface="Arial" pitchFamily="0" charset="1"/>
              </a:rPr>
              <a:t>g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0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undertaken</a:t>
            </a:r>
            <a:r>
              <a:rPr lang="en-US" sz="1800" baseline="0" b="0" i="0" dirty="0" spc="-9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b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 DRDC. It </a:t>
            </a:r>
          </a:p>
          <a:p>
            <a:pPr marL="0">
              <a:lnSpc>
                <a:spcPts val="2160"/>
              </a:lnSpc>
            </a:pP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proceeds</a:t>
            </a:r>
            <a:r>
              <a:rPr lang="en-US" sz="1802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in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three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major</a:t>
            </a:r>
            <a:r>
              <a:rPr lang="en-US" sz="1802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states:</a:t>
            </a:r>
            <a:r>
              <a:rPr lang="en-US" sz="1802" baseline="0" b="0" i="0" dirty="0" spc="-4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first,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a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re</a:t>
            </a:r>
            <a:r>
              <a:rPr lang="en-US" sz="1802" baseline="0" b="0" i="0" dirty="0" spc="-13">
                <a:solidFill>
                  <a:srgbClr val="FFFFFF"/>
                </a:solidFill>
                <a:latin typeface="Arial" pitchFamily="0" charset="1"/>
              </a:rPr>
              <a:t>v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ie</a:t>
            </a:r>
            <a:r>
              <a:rPr lang="en-US" sz="1802" baseline="0" b="0" i="0" dirty="0" spc="-29">
                <a:solidFill>
                  <a:srgbClr val="FFFFFF"/>
                </a:solidFill>
                <a:latin typeface="Arial" pitchFamily="0" charset="1"/>
              </a:rPr>
              <a:t>w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 of</a:t>
            </a:r>
            <a:r>
              <a:rPr lang="en-US" sz="1802" baseline="0" b="0" i="0" dirty="0" spc="-1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the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literature</a:t>
            </a:r>
            <a:r>
              <a:rPr lang="en-US" sz="1802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related</a:t>
            </a:r>
            <a:r>
              <a:rPr lang="en-US" sz="1802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to </a:t>
            </a:r>
          </a:p>
          <a:p>
            <a:pPr marL="0">
              <a:lnSpc>
                <a:spcPts val="2161"/>
              </a:lnSpc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technolog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0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adoption,</a:t>
            </a:r>
            <a:r>
              <a:rPr lang="en-US" sz="1800" baseline="0" b="0" i="0" dirty="0" spc="-4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risk</a:t>
            </a:r>
            <a:r>
              <a:rPr lang="en-US" sz="1800" baseline="0" b="0" i="0" dirty="0" spc="-4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management</a:t>
            </a:r>
            <a:r>
              <a:rPr lang="en-US" sz="1800" baseline="0" b="0" i="0" dirty="0" spc="-17">
                <a:solidFill>
                  <a:srgbClr val="FFFFFF"/>
                </a:solidFill>
                <a:latin typeface="Arial" pitchFamily="0" charset="1"/>
              </a:rPr>
              <a:t>,</a:t>
            </a:r>
            <a:r>
              <a:rPr lang="en-US" sz="1800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and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assessme</a:t>
            </a:r>
            <a:r>
              <a:rPr lang="en-US" sz="1800" baseline="0" b="0" i="0" dirty="0" spc="-17">
                <a:solidFill>
                  <a:srgbClr val="FFFFFF"/>
                </a:solidFill>
                <a:latin typeface="Arial" pitchFamily="0" charset="1"/>
              </a:rPr>
              <a:t>n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</a:t>
            </a:r>
            <a:r>
              <a:rPr lang="en-US" sz="1800" baseline="0" b="0" i="0" dirty="0" spc="-6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alidation;</a:t>
            </a:r>
            <a:r>
              <a:rPr lang="en-US" sz="1800" baseline="0" b="0" i="0" dirty="0" spc="-6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second, </a:t>
            </a:r>
          </a:p>
        </p:txBody>
      </p:sp>
      <p:sp>
        <p:nvSpPr>
          <p:cNvPr id="110" name="Rectangle 110"/>
          <p:cNvSpPr/>
          <p:nvPr/>
        </p:nvSpPr>
        <p:spPr>
          <a:xfrm rot="0" flipH="0" flipV="0">
            <a:off x="432206" y="3309479"/>
            <a:ext cx="7813163" cy="855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an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e</a:t>
            </a:r>
            <a:r>
              <a:rPr lang="en-US" sz="1802" baseline="0" b="0" i="0" dirty="0" spc="-38">
                <a:solidFill>
                  <a:srgbClr val="FFFFFF"/>
                </a:solidFill>
                <a:latin typeface="Arial" pitchFamily="0" charset="1"/>
              </a:rPr>
              <a:t>x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amination</a:t>
            </a:r>
            <a:r>
              <a:rPr lang="en-US" sz="1802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of D</a:t>
            </a:r>
            <a:r>
              <a:rPr lang="en-US" sz="1802" baseline="0" b="0" i="0" dirty="0" spc="-11">
                <a:solidFill>
                  <a:srgbClr val="FFFFFF"/>
                </a:solidFill>
                <a:latin typeface="Arial" pitchFamily="0" charset="1"/>
              </a:rPr>
              <a:t>R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D</a:t>
            </a:r>
            <a:r>
              <a:rPr lang="en-US" sz="1802" baseline="0" b="0" i="0" dirty="0" spc="-11">
                <a:solidFill>
                  <a:srgbClr val="FFFFFF"/>
                </a:solidFill>
                <a:latin typeface="Arial" pitchFamily="0" charset="1"/>
              </a:rPr>
              <a:t>C</a:t>
            </a:r>
            <a:r>
              <a:rPr lang="en-US" sz="1802" baseline="0" b="0" i="0" dirty="0" spc="-17">
                <a:solidFill>
                  <a:srgbClr val="FFFFFF"/>
                </a:solidFill>
                <a:latin typeface="Arial" pitchFamily="0" charset="1"/>
              </a:rPr>
              <a:t>’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s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pilot</a:t>
            </a:r>
            <a:r>
              <a:rPr lang="en-US" sz="1802" baseline="0" b="0" i="0" dirty="0" spc="-4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stud</a:t>
            </a:r>
            <a:r>
              <a:rPr lang="en-US" sz="1802" baseline="0" b="0" i="0" dirty="0" spc="-13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and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proposed</a:t>
            </a:r>
            <a:r>
              <a:rPr lang="en-US" sz="1802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-29">
                <a:solidFill>
                  <a:srgbClr val="FFFFFF"/>
                </a:solidFill>
                <a:latin typeface="Arial" pitchFamily="0" charset="1"/>
              </a:rPr>
              <a:t>w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ider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-scale</a:t>
            </a:r>
            <a:r>
              <a:rPr lang="en-US" sz="1802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assessme</a:t>
            </a:r>
            <a:r>
              <a:rPr lang="en-US" sz="1802" baseline="0" b="0" i="0" dirty="0" spc="-19">
                <a:solidFill>
                  <a:srgbClr val="FFFFFF"/>
                </a:solidFill>
                <a:latin typeface="Arial" pitchFamily="0" charset="1"/>
              </a:rPr>
              <a:t>n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t </a:t>
            </a:r>
          </a:p>
          <a:p>
            <a:pPr marL="0">
              <a:lnSpc>
                <a:spcPts val="2161"/>
              </a:lnSpc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from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the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perspecti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e</a:t>
            </a:r>
            <a:r>
              <a:rPr lang="en-US" sz="1800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of</a:t>
            </a:r>
            <a:r>
              <a:rPr lang="en-US" sz="1800" baseline="0" b="0" i="0" dirty="0" spc="-17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the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literature</a:t>
            </a:r>
            <a:r>
              <a:rPr lang="en-US" sz="1800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re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ie</a:t>
            </a:r>
            <a:r>
              <a:rPr lang="en-US" sz="1800" baseline="0" b="0" i="0" dirty="0" spc="-27">
                <a:solidFill>
                  <a:srgbClr val="FFFFFF"/>
                </a:solidFill>
                <a:latin typeface="Arial" pitchFamily="0" charset="1"/>
              </a:rPr>
              <a:t>w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; and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third,</a:t>
            </a:r>
            <a:r>
              <a:rPr lang="en-US" sz="1800" baseline="0" b="0" i="0" dirty="0" spc="-17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series</a:t>
            </a:r>
            <a:r>
              <a:rPr lang="en-US" sz="1800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of </a:t>
            </a:r>
          </a:p>
          <a:p>
            <a:pPr marL="0">
              <a:lnSpc>
                <a:spcPts val="2162"/>
              </a:lnSpc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recommenda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t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io</a:t>
            </a:r>
            <a:r>
              <a:rPr lang="en-US" sz="1800" baseline="0" b="0" i="0" dirty="0" spc="-17">
                <a:solidFill>
                  <a:srgbClr val="FFFFFF"/>
                </a:solidFill>
                <a:latin typeface="Arial" pitchFamily="0" charset="1"/>
              </a:rPr>
              <a:t>n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s</a:t>
            </a:r>
            <a:r>
              <a:rPr lang="en-US" sz="1800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to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DRDC based</a:t>
            </a:r>
            <a:r>
              <a:rPr lang="en-US" sz="1800" baseline="0" b="0" i="0" dirty="0" spc="-4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on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the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first</a:t>
            </a:r>
            <a:r>
              <a:rPr lang="en-US" sz="1800" baseline="0" b="0" i="0" dirty="0" spc="-4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</a:t>
            </a:r>
            <a:r>
              <a:rPr lang="en-US" sz="1800" baseline="0" b="0" i="0" dirty="0" spc="-24">
                <a:solidFill>
                  <a:srgbClr val="FFFFFF"/>
                </a:solidFill>
                <a:latin typeface="Arial" pitchFamily="0" charset="1"/>
              </a:rPr>
              <a:t>w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o parts.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47" name="Freeform 247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" name="Picture 249"/>
          <p:cNvPicPr>
            <a:picLocks noChangeAspect="0" noChangeArrowheads="1"/>
          </p:cNvPicPr>
          <p:nvPr/>
        </p:nvPicPr>
        <p:blipFill>
          <a:blip r:embed="rId2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33272" y="1886712"/>
            <a:ext cx="6787895" cy="2758439"/>
          </a:xfrm>
          <a:prstGeom prst="rect">
            <a:avLst/>
          </a:prstGeom>
          <a:noFill/>
          <a:extLst/>
        </p:spPr>
      </p:pic>
      <p:sp>
        <p:nvSpPr>
          <p:cNvPr id="250" name="Freeform 250"/>
          <p:cNvSpPr/>
          <p:nvPr/>
        </p:nvSpPr>
        <p:spPr>
          <a:xfrm rot="0" flipH="0" flipV="0">
            <a:off x="1028509" y="1881949"/>
            <a:ext cx="6797421" cy="2767965"/>
          </a:xfrm>
          <a:custGeom>
            <a:pathLst>
              <a:path w="6797421" h="2767965">
                <a:moveTo>
                  <a:pt x="0" y="2767965"/>
                </a:moveTo>
                <a:lnTo>
                  <a:pt x="6797421" y="2767965"/>
                </a:lnTo>
                <a:lnTo>
                  <a:pt x="6797421" y="0"/>
                </a:lnTo>
                <a:lnTo>
                  <a:pt x="0" y="0"/>
                </a:lnTo>
                <a:lnTo>
                  <a:pt x="0" y="2767965"/>
                </a:lnTo>
                <a:close/>
              </a:path>
            </a:pathLst>
          </a:custGeom>
          <a:noFill/>
          <a:ln w="9525" cap="flat" cmpd="sng">
            <a:solidFill>
              <a:srgbClr val="00446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Rectangle 251"/>
          <p:cNvSpPr/>
          <p:nvPr/>
        </p:nvSpPr>
        <p:spPr>
          <a:xfrm rot="0" flipH="0" flipV="0">
            <a:off x="426415" y="525853"/>
            <a:ext cx="2669270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7678" algn="l"/>
              </a:tabLst>
            </a:pP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St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ud</a:t>
            </a:r>
            <a:r>
              <a:rPr lang="en-US" sz="2807" baseline="0" b="1" i="0" dirty="0" spc="-99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 	O</a:t>
            </a:r>
            <a:r>
              <a:rPr lang="en-US" sz="2807" baseline="0" b="1" i="0" dirty="0" spc="-26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er</a:t>
            </a:r>
            <a:r>
              <a:rPr lang="en-US" sz="2807" baseline="0" b="1" i="0" dirty="0" spc="-26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iew</a:t>
            </a:r>
          </a:p>
        </p:txBody>
      </p:sp>
      <p:sp>
        <p:nvSpPr>
          <p:cNvPr id="252" name="Rectangle 252"/>
          <p:cNvSpPr/>
          <p:nvPr/>
        </p:nvSpPr>
        <p:spPr>
          <a:xfrm rot="0" flipH="0" flipV="0">
            <a:off x="432206" y="1392910"/>
            <a:ext cx="916228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Scales</a:t>
            </a:r>
          </a:p>
        </p:txBody>
      </p:sp>
      <p:sp>
        <p:nvSpPr>
          <p:cNvPr id="253" name="Rectangle 253"/>
          <p:cNvSpPr/>
          <p:nvPr/>
        </p:nvSpPr>
        <p:spPr>
          <a:xfrm rot="0" flipH="0" flipV="0">
            <a:off x="1006144" y="4715865"/>
            <a:ext cx="2925673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latin typeface="Arial" pitchFamily="0" charset="1"/>
              </a:rPr>
              <a:t>Likert</a:t>
            </a:r>
            <a:r>
              <a:rPr lang="en-US" sz="1800" baseline="0" b="0" i="0" dirty="0" spc="-4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scales</a:t>
            </a:r>
            <a:r>
              <a:rPr lang="en-US" sz="1800" baseline="0" b="0" i="0" dirty="0" spc="-45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(</a:t>
            </a:r>
            <a:r>
              <a:rPr lang="en-US" sz="1800" baseline="0" b="0" i="0" dirty="0" spc="-36">
                <a:latin typeface="Arial" pitchFamily="0" charset="1"/>
              </a:rPr>
              <a:t>M</a:t>
            </a:r>
            <a:r>
              <a:rPr lang="en-US" sz="1800" baseline="0" b="0" i="0" dirty="0" spc="0">
                <a:latin typeface="Arial" pitchFamily="0" charset="1"/>
              </a:rPr>
              <a:t>cleod,</a:t>
            </a:r>
            <a:r>
              <a:rPr lang="en-US" sz="1800" baseline="0" b="0" i="0" dirty="0" spc="-17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2023).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54" name="Freeform 254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Rectangle 256"/>
          <p:cNvSpPr/>
          <p:nvPr/>
        </p:nvSpPr>
        <p:spPr>
          <a:xfrm rot="0" flipH="0" flipV="0">
            <a:off x="426415" y="525853"/>
            <a:ext cx="2669270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7678" algn="l"/>
              </a:tabLst>
            </a:pP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St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ud</a:t>
            </a:r>
            <a:r>
              <a:rPr lang="en-US" sz="2807" baseline="0" b="1" i="0" dirty="0" spc="-99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 	O</a:t>
            </a:r>
            <a:r>
              <a:rPr lang="en-US" sz="2807" baseline="0" b="1" i="0" dirty="0" spc="-26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er</a:t>
            </a:r>
            <a:r>
              <a:rPr lang="en-US" sz="2807" baseline="0" b="1" i="0" dirty="0" spc="-26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iew</a:t>
            </a:r>
          </a:p>
        </p:txBody>
      </p:sp>
      <p:sp>
        <p:nvSpPr>
          <p:cNvPr id="257" name="Rectangle 257"/>
          <p:cNvSpPr/>
          <p:nvPr/>
        </p:nvSpPr>
        <p:spPr>
          <a:xfrm rot="0" flipH="0" flipV="0">
            <a:off x="432206" y="1392910"/>
            <a:ext cx="916228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Scales</a:t>
            </a:r>
          </a:p>
        </p:txBody>
      </p:sp>
      <p:sp>
        <p:nvSpPr>
          <p:cNvPr id="258" name="Rectangle 258"/>
          <p:cNvSpPr/>
          <p:nvPr/>
        </p:nvSpPr>
        <p:spPr>
          <a:xfrm rot="0" flipH="0" flipV="0">
            <a:off x="432206" y="1924253"/>
            <a:ext cx="7567651" cy="580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1625">
                <a:latin typeface="ArialMT" pitchFamily="0" charset="1"/>
              </a:rPr>
              <a:t>•</a:t>
            </a:r>
            <a:r>
              <a:rPr lang="en-US" sz="1800" baseline="0" b="0" i="0" dirty="0" spc="0">
                <a:latin typeface="ArialMT" pitchFamily="0" charset="1"/>
              </a:rPr>
              <a:t>Wi</a:t>
            </a:r>
            <a:r>
              <a:rPr lang="en-US" sz="1800" baseline="0" b="0" i="0" dirty="0" spc="-20">
                <a:latin typeface="ArialMT" pitchFamily="0" charset="1"/>
              </a:rPr>
              <a:t>t</a:t>
            </a:r>
            <a:r>
              <a:rPr lang="en-US" sz="1800" baseline="0" b="0" i="0" dirty="0" spc="0">
                <a:latin typeface="ArialMT" pitchFamily="0" charset="1"/>
              </a:rPr>
              <a:t>h</a:t>
            </a:r>
            <a:r>
              <a:rPr lang="en-US" sz="1800" baseline="0" b="0" i="0" dirty="0" spc="-69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respect</a:t>
            </a:r>
            <a:r>
              <a:rPr lang="en-US" sz="1800" baseline="0" b="0" i="0" dirty="0" spc="-42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to</a:t>
            </a:r>
            <a:r>
              <a:rPr lang="en-US" sz="1800" baseline="0" b="0" i="0" dirty="0" spc="-20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‘barrier</a:t>
            </a:r>
            <a:r>
              <a:rPr lang="en-US" sz="1800" baseline="0" b="0" i="0" dirty="0" spc="-44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presence’,</a:t>
            </a:r>
            <a:r>
              <a:rPr lang="en-US" sz="1800" baseline="0" b="0" i="0" dirty="0" spc="-65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is</a:t>
            </a:r>
            <a:r>
              <a:rPr lang="en-US" sz="1800" baseline="0" b="0" i="0" dirty="0" spc="-20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the</a:t>
            </a:r>
            <a:r>
              <a:rPr lang="en-US" sz="1800" baseline="0" b="0" i="0" dirty="0" spc="-20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sur</a:t>
            </a:r>
            <a:r>
              <a:rPr lang="en-US" sz="1800" baseline="0" b="0" i="0" dirty="0" spc="-11">
                <a:latin typeface="ArialMT" pitchFamily="0" charset="1"/>
              </a:rPr>
              <a:t>v</a:t>
            </a:r>
            <a:r>
              <a:rPr lang="en-US" sz="1800" baseline="0" b="0" i="0" dirty="0" spc="0">
                <a:latin typeface="ArialMT" pitchFamily="0" charset="1"/>
              </a:rPr>
              <a:t>e</a:t>
            </a:r>
            <a:r>
              <a:rPr lang="en-US" sz="1800" baseline="0" b="0" i="0" dirty="0" spc="-13">
                <a:latin typeface="ArialMT" pitchFamily="0" charset="1"/>
              </a:rPr>
              <a:t>y</a:t>
            </a:r>
            <a:r>
              <a:rPr lang="en-US" sz="1800" baseline="0" b="0" i="0" dirty="0" spc="-20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measuring</a:t>
            </a:r>
            <a:r>
              <a:rPr lang="en-US" sz="1800" baseline="0" b="0" i="0" dirty="0" spc="-69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frequenc</a:t>
            </a:r>
            <a:r>
              <a:rPr lang="en-US" sz="1800" baseline="0" b="0" i="0" dirty="0" spc="-13">
                <a:latin typeface="ArialMT" pitchFamily="0" charset="1"/>
              </a:rPr>
              <a:t>y</a:t>
            </a:r>
            <a:r>
              <a:rPr lang="en-US" sz="1800" baseline="0" b="0" i="0" dirty="0" spc="-45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or </a:t>
            </a:r>
          </a:p>
          <a:p>
            <a:pPr marL="286511">
              <a:lnSpc>
                <a:spcPts val="2160"/>
              </a:lnSpc>
            </a:pPr>
            <a:r>
              <a:rPr lang="en-US" sz="1802" baseline="0" b="0" i="0" dirty="0" spc="0">
                <a:latin typeface="Arial" pitchFamily="0" charset="1"/>
              </a:rPr>
              <a:t>likelihood</a:t>
            </a:r>
            <a:r>
              <a:rPr lang="en-US" sz="1802" baseline="0" b="0" i="0" dirty="0" spc="-19">
                <a:latin typeface="Arial" pitchFamily="0" charset="1"/>
              </a:rPr>
              <a:t>?</a:t>
            </a:r>
            <a:r>
              <a:rPr lang="en-US" sz="1802" baseline="0" b="0" i="0" dirty="0" spc="0">
                <a:latin typeface="Arial" pitchFamily="0" charset="1"/>
              </a:rPr>
              <a:t> </a:t>
            </a:r>
          </a:p>
        </p:txBody>
      </p:sp>
      <p:sp>
        <p:nvSpPr>
          <p:cNvPr id="259" name="Rectangle 259"/>
          <p:cNvSpPr/>
          <p:nvPr/>
        </p:nvSpPr>
        <p:spPr>
          <a:xfrm rot="0" flipH="0" flipV="0">
            <a:off x="432206" y="2625547"/>
            <a:ext cx="7966557" cy="580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1625">
                <a:latin typeface="ArialMT" pitchFamily="0" charset="1"/>
              </a:rPr>
              <a:t>•</a:t>
            </a:r>
            <a:r>
              <a:rPr lang="en-US" sz="1800" baseline="0" b="0" i="0" dirty="0" spc="0">
                <a:latin typeface="ArialMT" pitchFamily="0" charset="1"/>
              </a:rPr>
              <a:t>Wi</a:t>
            </a:r>
            <a:r>
              <a:rPr lang="en-US" sz="1800" baseline="0" b="0" i="0" dirty="0" spc="-20">
                <a:latin typeface="ArialMT" pitchFamily="0" charset="1"/>
              </a:rPr>
              <a:t>t</a:t>
            </a:r>
            <a:r>
              <a:rPr lang="en-US" sz="1800" baseline="0" b="0" i="0" dirty="0" spc="0">
                <a:latin typeface="ArialMT" pitchFamily="0" charset="1"/>
              </a:rPr>
              <a:t>h</a:t>
            </a:r>
            <a:r>
              <a:rPr lang="en-US" sz="1800" baseline="0" b="0" i="0" dirty="0" spc="-69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respect</a:t>
            </a:r>
            <a:r>
              <a:rPr lang="en-US" sz="1800" baseline="0" b="0" i="0" dirty="0" spc="-42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to</a:t>
            </a:r>
            <a:r>
              <a:rPr lang="en-US" sz="1800" baseline="0" b="0" i="0" dirty="0" spc="-20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‘barrier</a:t>
            </a:r>
            <a:r>
              <a:rPr lang="en-US" sz="1800" baseline="0" b="0" i="0" dirty="0" spc="-44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impact’,</a:t>
            </a:r>
            <a:r>
              <a:rPr lang="en-US" sz="1800" baseline="0" b="0" i="0" dirty="0" spc="-65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can</a:t>
            </a:r>
            <a:r>
              <a:rPr lang="en-US" sz="1800" baseline="0" b="0" i="0" dirty="0" spc="-20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the</a:t>
            </a:r>
            <a:r>
              <a:rPr lang="en-US" sz="1800" baseline="0" b="0" i="0" dirty="0" spc="-20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terms</a:t>
            </a:r>
            <a:r>
              <a:rPr lang="en-US" sz="1800" baseline="0" b="0" i="0" dirty="0" spc="-46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emplo</a:t>
            </a:r>
            <a:r>
              <a:rPr lang="en-US" sz="1800" baseline="0" b="0" i="0" dirty="0" spc="-13">
                <a:latin typeface="ArialMT" pitchFamily="0" charset="1"/>
              </a:rPr>
              <a:t>y</a:t>
            </a:r>
            <a:r>
              <a:rPr lang="en-US" sz="1800" baseline="0" b="0" i="0" dirty="0" spc="0">
                <a:latin typeface="ArialMT" pitchFamily="0" charset="1"/>
              </a:rPr>
              <a:t>ed</a:t>
            </a:r>
            <a:r>
              <a:rPr lang="en-US" sz="1800" baseline="0" b="0" i="0" dirty="0" spc="-45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(from</a:t>
            </a:r>
            <a:r>
              <a:rPr lang="en-US" sz="1800" baseline="0" b="0" i="0" dirty="0" spc="-20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‘negligibl</a:t>
            </a:r>
            <a:r>
              <a:rPr lang="en-US" sz="1800" baseline="0" b="0" i="0" dirty="0" spc="-17">
                <a:latin typeface="ArialMT" pitchFamily="0" charset="1"/>
              </a:rPr>
              <a:t>e</a:t>
            </a:r>
            <a:r>
              <a:rPr lang="en-US" sz="1800" baseline="0" b="0" i="0" dirty="0" spc="-63">
                <a:latin typeface="ArialMT" pitchFamily="0" charset="1"/>
              </a:rPr>
              <a:t>’</a:t>
            </a:r>
            <a:r>
              <a:rPr lang="en-US" sz="1800" baseline="0" b="0" i="0" dirty="0" spc="-69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to </a:t>
            </a:r>
          </a:p>
          <a:p>
            <a:pPr marL="286511">
              <a:lnSpc>
                <a:spcPts val="2160"/>
              </a:lnSpc>
            </a:pPr>
            <a:r>
              <a:rPr lang="en-US" sz="1802" baseline="0" b="0" i="0" dirty="0" spc="0">
                <a:latin typeface="ArialMT" pitchFamily="0" charset="1"/>
              </a:rPr>
              <a:t>‘critical’)</a:t>
            </a:r>
            <a:r>
              <a:rPr lang="en-US" sz="1802" baseline="0" b="0" i="0" dirty="0" spc="-69">
                <a:latin typeface="ArialMT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be</a:t>
            </a:r>
            <a:r>
              <a:rPr lang="en-US" sz="1802" baseline="0" b="0" i="0" dirty="0" spc="-22">
                <a:latin typeface="ArialMT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thought</a:t>
            </a:r>
            <a:r>
              <a:rPr lang="en-US" sz="1802" baseline="0" b="0" i="0" dirty="0" spc="-42">
                <a:latin typeface="ArialMT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of</a:t>
            </a:r>
            <a:r>
              <a:rPr lang="en-US" sz="1802" baseline="0" b="0" i="0" dirty="0" spc="-19">
                <a:latin typeface="ArialMT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as</a:t>
            </a:r>
            <a:r>
              <a:rPr lang="en-US" sz="1802" baseline="0" b="0" i="0" dirty="0" spc="-22">
                <a:latin typeface="ArialMT" pitchFamily="0" charset="1"/>
              </a:rPr>
              <a:t> </a:t>
            </a:r>
            <a:r>
              <a:rPr lang="en-US" sz="1802" baseline="0" b="0" i="0" dirty="0" spc="-13">
                <a:latin typeface="ArialMT" pitchFamily="0" charset="1"/>
              </a:rPr>
              <a:t>v</a:t>
            </a:r>
            <a:r>
              <a:rPr lang="en-US" sz="1802" baseline="0" b="0" i="0" dirty="0" spc="0">
                <a:latin typeface="ArialMT" pitchFamily="0" charset="1"/>
              </a:rPr>
              <a:t>alue</a:t>
            </a:r>
            <a:r>
              <a:rPr lang="en-US" sz="1802" baseline="0" b="0" i="0" dirty="0" spc="0">
                <a:latin typeface="Arial" pitchFamily="0" charset="1"/>
              </a:rPr>
              <a:t>-laden? </a:t>
            </a:r>
          </a:p>
        </p:txBody>
      </p:sp>
      <p:sp>
        <p:nvSpPr>
          <p:cNvPr id="260" name="Rectangle 260"/>
          <p:cNvSpPr/>
          <p:nvPr/>
        </p:nvSpPr>
        <p:spPr>
          <a:xfrm rot="0" flipH="0" flipV="0">
            <a:off x="432206" y="3326497"/>
            <a:ext cx="7263530" cy="5809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1625">
                <a:latin typeface="ArialMT" pitchFamily="0" charset="1"/>
              </a:rPr>
              <a:t>•</a:t>
            </a:r>
            <a:r>
              <a:rPr lang="en-US" sz="1802" baseline="0" b="0" i="0" dirty="0" spc="0">
                <a:latin typeface="ArialMT" pitchFamily="0" charset="1"/>
              </a:rPr>
              <a:t>It is</a:t>
            </a:r>
            <a:r>
              <a:rPr lang="en-US" sz="1802" baseline="0" b="0" i="0" dirty="0" spc="-22">
                <a:latin typeface="ArialMT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not</a:t>
            </a:r>
            <a:r>
              <a:rPr lang="en-US" sz="1802" baseline="0" b="0" i="0" dirty="0" spc="-19">
                <a:latin typeface="ArialMT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clear</a:t>
            </a:r>
            <a:r>
              <a:rPr lang="en-US" sz="1802" baseline="0" b="0" i="0" dirty="0" spc="-46">
                <a:latin typeface="ArialMT" pitchFamily="0" charset="1"/>
              </a:rPr>
              <a:t> </a:t>
            </a:r>
            <a:r>
              <a:rPr lang="en-US" sz="1802" baseline="0" b="0" i="0" dirty="0" spc="-29">
                <a:latin typeface="ArialMT" pitchFamily="0" charset="1"/>
              </a:rPr>
              <a:t>w</a:t>
            </a:r>
            <a:r>
              <a:rPr lang="en-US" sz="1802" baseline="0" b="0" i="0" dirty="0" spc="0">
                <a:latin typeface="ArialMT" pitchFamily="0" charset="1"/>
              </a:rPr>
              <a:t>hether</a:t>
            </a:r>
            <a:r>
              <a:rPr lang="en-US" sz="1802" baseline="0" b="0" i="0" dirty="0" spc="-22">
                <a:latin typeface="ArialMT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the</a:t>
            </a:r>
            <a:r>
              <a:rPr lang="en-US" sz="1802" baseline="0" b="0" i="0" dirty="0" spc="-22">
                <a:latin typeface="ArialMT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respondent</a:t>
            </a:r>
            <a:r>
              <a:rPr lang="en-US" sz="1802" baseline="0" b="0" i="0" dirty="0" spc="-67">
                <a:latin typeface="ArialMT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is</a:t>
            </a:r>
            <a:r>
              <a:rPr lang="en-US" sz="1802" baseline="0" b="0" i="0" dirty="0" spc="-22">
                <a:latin typeface="ArialMT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intended</a:t>
            </a:r>
            <a:r>
              <a:rPr lang="en-US" sz="1802" baseline="0" b="0" i="0" dirty="0" spc="-46">
                <a:latin typeface="ArialMT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to</a:t>
            </a:r>
            <a:r>
              <a:rPr lang="en-US" sz="1802" baseline="0" b="0" i="0" dirty="0" spc="-22">
                <a:latin typeface="ArialMT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select</a:t>
            </a:r>
            <a:r>
              <a:rPr lang="en-US" sz="1802" baseline="0" b="0" i="0" dirty="0" spc="-42">
                <a:latin typeface="ArialMT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‘the</a:t>
            </a:r>
            <a:r>
              <a:rPr lang="en-US" sz="1802" baseline="0" b="0" i="0" dirty="0" spc="-46">
                <a:latin typeface="ArialMT" pitchFamily="0" charset="1"/>
              </a:rPr>
              <a:t> </a:t>
            </a:r>
            <a:r>
              <a:rPr lang="en-US" sz="1802" baseline="0" b="0" i="0" dirty="0" spc="-29">
                <a:latin typeface="ArialMT" pitchFamily="0" charset="1"/>
              </a:rPr>
              <a:t>w</a:t>
            </a:r>
            <a:r>
              <a:rPr lang="en-US" sz="1802" baseline="0" b="0" i="0" dirty="0" spc="0">
                <a:latin typeface="ArialMT" pitchFamily="0" charset="1"/>
              </a:rPr>
              <a:t>orst</a:t>
            </a:r>
            <a:r>
              <a:rPr lang="en-US" sz="1802" baseline="0" b="0" i="0" dirty="0" spc="-62">
                <a:latin typeface="ArialMT" pitchFamily="0" charset="1"/>
              </a:rPr>
              <a:t>’</a:t>
            </a:r>
            <a:r>
              <a:rPr lang="en-US" sz="1802" baseline="0" b="0" i="0" dirty="0" spc="0">
                <a:latin typeface="ArialMT" pitchFamily="0" charset="1"/>
              </a:rPr>
              <a:t> </a:t>
            </a:r>
          </a:p>
          <a:p>
            <a:pPr marL="286511">
              <a:lnSpc>
                <a:spcPts val="2162"/>
              </a:lnSpc>
            </a:pPr>
            <a:r>
              <a:rPr lang="en-US" sz="1800" baseline="0" b="0" i="0" dirty="0" spc="0">
                <a:latin typeface="ArialMT" pitchFamily="0" charset="1"/>
              </a:rPr>
              <a:t>(ho</a:t>
            </a:r>
            <a:r>
              <a:rPr lang="en-US" sz="1800" baseline="0" b="0" i="0" dirty="0" spc="-27">
                <a:latin typeface="ArialMT" pitchFamily="0" charset="1"/>
              </a:rPr>
              <a:t>w</a:t>
            </a:r>
            <a:r>
              <a:rPr lang="en-US" sz="1800" baseline="0" b="0" i="0" dirty="0" spc="0">
                <a:latin typeface="ArialMT" pitchFamily="0" charset="1"/>
              </a:rPr>
              <a:t>e</a:t>
            </a:r>
            <a:r>
              <a:rPr lang="en-US" sz="1800" baseline="0" b="0" i="0" dirty="0" spc="-13">
                <a:latin typeface="ArialMT" pitchFamily="0" charset="1"/>
              </a:rPr>
              <a:t>v</a:t>
            </a:r>
            <a:r>
              <a:rPr lang="en-US" sz="1800" baseline="0" b="0" i="0" dirty="0" spc="0">
                <a:latin typeface="ArialMT" pitchFamily="0" charset="1"/>
              </a:rPr>
              <a:t>er e</a:t>
            </a:r>
            <a:r>
              <a:rPr lang="en-US" sz="1800" baseline="0" b="0" i="0" dirty="0" spc="-13">
                <a:latin typeface="ArialMT" pitchFamily="0" charset="1"/>
              </a:rPr>
              <a:t>v</a:t>
            </a:r>
            <a:r>
              <a:rPr lang="en-US" sz="1800" baseline="0" b="0" i="0" dirty="0" spc="0">
                <a:latin typeface="ArialMT" pitchFamily="0" charset="1"/>
              </a:rPr>
              <a:t>aluated)</a:t>
            </a:r>
            <a:r>
              <a:rPr lang="en-US" sz="1800" baseline="0" b="0" i="0" dirty="0" spc="-44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barrier</a:t>
            </a:r>
            <a:r>
              <a:rPr lang="en-US" sz="1800" baseline="0" b="0" i="0" dirty="0" spc="-20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or</a:t>
            </a:r>
            <a:r>
              <a:rPr lang="en-US" sz="1800" baseline="0" b="0" i="0" dirty="0" spc="-20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‘an</a:t>
            </a:r>
            <a:r>
              <a:rPr lang="en-US" sz="1800" baseline="0" b="0" i="0" dirty="0" spc="-13">
                <a:latin typeface="ArialMT" pitchFamily="0" charset="1"/>
              </a:rPr>
              <a:t>y</a:t>
            </a:r>
            <a:r>
              <a:rPr lang="en-US" sz="1800" baseline="0" b="0" i="0" dirty="0" spc="-64">
                <a:latin typeface="ArialMT" pitchFamily="0" charset="1"/>
              </a:rPr>
              <a:t>’</a:t>
            </a:r>
            <a:r>
              <a:rPr lang="en-US" sz="1800" baseline="0" b="0" i="0" dirty="0" spc="-20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barrie</a:t>
            </a:r>
            <a:r>
              <a:rPr lang="en-US" sz="1800" baseline="0" b="0" i="0" dirty="0" spc="-96">
                <a:latin typeface="ArialMT" pitchFamily="0" charset="1"/>
              </a:rPr>
              <a:t>r</a:t>
            </a:r>
            <a:r>
              <a:rPr lang="en-US" sz="1800" baseline="0" b="0" i="0" dirty="0" spc="0">
                <a:latin typeface="ArialMT" pitchFamily="0" charset="1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61" name="Freeform 261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3" name="Picture 263"/>
          <p:cNvPicPr>
            <a:picLocks noChangeAspect="0" noChangeArrowheads="1"/>
          </p:cNvPicPr>
          <p:nvPr/>
        </p:nvPicPr>
        <p:blipFill>
          <a:blip r:embed="rId2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46647" y="1749552"/>
            <a:ext cx="3118104" cy="2901695"/>
          </a:xfrm>
          <a:prstGeom prst="rect">
            <a:avLst/>
          </a:prstGeom>
          <a:noFill/>
          <a:extLst/>
        </p:spPr>
      </p:pic>
      <p:sp>
        <p:nvSpPr>
          <p:cNvPr id="264" name="Rectangle 264"/>
          <p:cNvSpPr/>
          <p:nvPr/>
        </p:nvSpPr>
        <p:spPr>
          <a:xfrm rot="0" flipH="0" flipV="0">
            <a:off x="426415" y="525853"/>
            <a:ext cx="2669270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7678" algn="l"/>
              </a:tabLst>
            </a:pP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St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ud</a:t>
            </a:r>
            <a:r>
              <a:rPr lang="en-US" sz="2807" baseline="0" b="1" i="0" dirty="0" spc="-99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 	O</a:t>
            </a:r>
            <a:r>
              <a:rPr lang="en-US" sz="2807" baseline="0" b="1" i="0" dirty="0" spc="-26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er</a:t>
            </a:r>
            <a:r>
              <a:rPr lang="en-US" sz="2807" baseline="0" b="1" i="0" dirty="0" spc="-26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iew</a:t>
            </a:r>
          </a:p>
        </p:txBody>
      </p:sp>
      <p:sp>
        <p:nvSpPr>
          <p:cNvPr id="265" name="Rectangle 265"/>
          <p:cNvSpPr/>
          <p:nvPr/>
        </p:nvSpPr>
        <p:spPr>
          <a:xfrm rot="0" flipH="0" flipV="0">
            <a:off x="432206" y="1392910"/>
            <a:ext cx="864717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Roles </a:t>
            </a:r>
          </a:p>
        </p:txBody>
      </p:sp>
      <p:sp>
        <p:nvSpPr>
          <p:cNvPr id="266" name="Rectangle 266"/>
          <p:cNvSpPr/>
          <p:nvPr/>
        </p:nvSpPr>
        <p:spPr>
          <a:xfrm rot="0" flipH="0" flipV="0">
            <a:off x="432206" y="1924253"/>
            <a:ext cx="5486857" cy="580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Gi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en that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man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technolog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models</a:t>
            </a:r>
            <a:r>
              <a:rPr lang="en-US" sz="1800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identify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personal, </a:t>
            </a:r>
          </a:p>
          <a:p>
            <a:pPr marL="0">
              <a:lnSpc>
                <a:spcPts val="2160"/>
              </a:lnSpc>
            </a:pP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rather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than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role-based,</a:t>
            </a:r>
            <a:r>
              <a:rPr lang="en-US" sz="1802" baseline="0" b="0" i="0" dirty="0" spc="-6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factors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in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technolog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 </a:t>
            </a:r>
          </a:p>
        </p:txBody>
      </p:sp>
      <p:sp>
        <p:nvSpPr>
          <p:cNvPr id="267" name="Rectangle 267"/>
          <p:cNvSpPr/>
          <p:nvPr/>
        </p:nvSpPr>
        <p:spPr>
          <a:xfrm rot="0" flipH="0" flipV="0">
            <a:off x="432206" y="2473147"/>
            <a:ext cx="4470730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selection,</a:t>
            </a:r>
            <a:r>
              <a:rPr lang="en-US" sz="1800" baseline="0" b="0" i="0" dirty="0" spc="-6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number</a:t>
            </a:r>
            <a:r>
              <a:rPr lang="en-US" sz="1800" baseline="0" b="0" i="0" dirty="0" spc="-44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of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consideratio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n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arise. </a:t>
            </a:r>
          </a:p>
        </p:txBody>
      </p:sp>
      <p:sp>
        <p:nvSpPr>
          <p:cNvPr id="268" name="Rectangle 268"/>
          <p:cNvSpPr/>
          <p:nvPr/>
        </p:nvSpPr>
        <p:spPr>
          <a:xfrm rot="0" flipH="0" flipV="0">
            <a:off x="432206" y="2783699"/>
            <a:ext cx="5373682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It might</a:t>
            </a:r>
            <a:r>
              <a:rPr lang="en-US" sz="1802" baseline="0" b="0" i="0" dirty="0" spc="-4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not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be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clear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to the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respondent</a:t>
            </a:r>
            <a:r>
              <a:rPr lang="en-US" sz="1802" baseline="0" b="0" i="0" dirty="0" spc="-91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-29">
                <a:solidFill>
                  <a:srgbClr val="112233"/>
                </a:solidFill>
                <a:latin typeface="Arial" pitchFamily="0" charset="1"/>
              </a:rPr>
              <a:t>w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hat stance </a:t>
            </a:r>
          </a:p>
        </p:txBody>
      </p:sp>
      <p:sp>
        <p:nvSpPr>
          <p:cNvPr id="269" name="Rectangle 269"/>
          <p:cNvSpPr/>
          <p:nvPr/>
        </p:nvSpPr>
        <p:spPr>
          <a:xfrm rot="0" flipH="0" flipV="0">
            <a:off x="612038" y="3058617"/>
            <a:ext cx="5049773" cy="5802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the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 are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intended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to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adopt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as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respondent</a:t>
            </a:r>
            <a:r>
              <a:rPr lang="en-US" sz="1800" baseline="0" b="0" i="0" dirty="0" spc="-6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to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the </a:t>
            </a:r>
          </a:p>
          <a:p>
            <a:pPr marL="0">
              <a:lnSpc>
                <a:spcPts val="2160"/>
              </a:lnSpc>
            </a:pP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sur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; </a:t>
            </a:r>
          </a:p>
        </p:txBody>
      </p:sp>
      <p:sp>
        <p:nvSpPr>
          <p:cNvPr id="270" name="Rectangle 270"/>
          <p:cNvSpPr/>
          <p:nvPr/>
        </p:nvSpPr>
        <p:spPr>
          <a:xfrm rot="0" flipH="0" flipV="0">
            <a:off x="432206" y="3647236"/>
            <a:ext cx="5126922" cy="8548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It is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not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clear</a:t>
            </a:r>
            <a:r>
              <a:rPr lang="en-US" sz="1800" baseline="0" b="0" i="0" dirty="0" spc="-44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that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an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organi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z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ation-ba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s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d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or role-</a:t>
            </a:r>
          </a:p>
          <a:p>
            <a:pPr marL="179831">
              <a:lnSpc>
                <a:spcPts val="2160"/>
              </a:lnSpc>
            </a:pP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based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response</a:t>
            </a:r>
            <a:r>
              <a:rPr lang="en-US" sz="1802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-29">
                <a:solidFill>
                  <a:srgbClr val="112233"/>
                </a:solidFill>
                <a:latin typeface="Arial" pitchFamily="0" charset="1"/>
              </a:rPr>
              <a:t>w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ould result</a:t>
            </a:r>
            <a:r>
              <a:rPr lang="en-US" sz="1802" baseline="0" b="0" i="0" dirty="0" spc="-4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in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the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most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alid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or </a:t>
            </a:r>
          </a:p>
          <a:p>
            <a:pPr marL="179831">
              <a:lnSpc>
                <a:spcPts val="2161"/>
              </a:lnSpc>
            </a:pP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reliable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data.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71" name="Freeform 271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Freeform 272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Rectangle 273"/>
          <p:cNvSpPr/>
          <p:nvPr/>
        </p:nvSpPr>
        <p:spPr>
          <a:xfrm rot="0" flipH="0" flipV="0">
            <a:off x="426415" y="525853"/>
            <a:ext cx="2669270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7678" algn="l"/>
              </a:tabLst>
            </a:pP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St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ud</a:t>
            </a:r>
            <a:r>
              <a:rPr lang="en-US" sz="2807" baseline="0" b="1" i="0" dirty="0" spc="-99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 	O</a:t>
            </a:r>
            <a:r>
              <a:rPr lang="en-US" sz="2807" baseline="0" b="1" i="0" dirty="0" spc="-26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er</a:t>
            </a:r>
            <a:r>
              <a:rPr lang="en-US" sz="2807" baseline="0" b="1" i="0" dirty="0" spc="-26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iew</a:t>
            </a:r>
          </a:p>
        </p:txBody>
      </p:sp>
      <p:sp>
        <p:nvSpPr>
          <p:cNvPr id="274" name="Rectangle 274"/>
          <p:cNvSpPr/>
          <p:nvPr/>
        </p:nvSpPr>
        <p:spPr>
          <a:xfrm rot="0" flipH="0" flipV="0">
            <a:off x="432206" y="1392910"/>
            <a:ext cx="1044244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-161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alidit</a:t>
            </a:r>
            <a:r>
              <a:rPr lang="en-US" sz="2400" baseline="0" b="0" i="0" dirty="0" spc="-24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 </a:t>
            </a:r>
          </a:p>
        </p:txBody>
      </p:sp>
      <p:sp>
        <p:nvSpPr>
          <p:cNvPr id="275" name="Rectangle 275"/>
          <p:cNvSpPr/>
          <p:nvPr/>
        </p:nvSpPr>
        <p:spPr>
          <a:xfrm rot="0" flipH="0" flipV="0">
            <a:off x="432206" y="1924253"/>
            <a:ext cx="4628997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1625">
                <a:solidFill>
                  <a:srgbClr val="112233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Content</a:t>
            </a:r>
            <a:r>
              <a:rPr lang="en-US" sz="1800" baseline="0" b="0" i="0" dirty="0" spc="-4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alidity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is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established</a:t>
            </a:r>
            <a:r>
              <a:rPr lang="en-US" sz="1800" baseline="0" b="0" i="0" dirty="0" spc="-9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b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 this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study</a:t>
            </a:r>
          </a:p>
        </p:txBody>
      </p:sp>
      <p:sp>
        <p:nvSpPr>
          <p:cNvPr id="276" name="Rectangle 276"/>
          <p:cNvSpPr/>
          <p:nvPr/>
        </p:nvSpPr>
        <p:spPr>
          <a:xfrm rot="0" flipH="0" flipV="0">
            <a:off x="432206" y="2350629"/>
            <a:ext cx="7973694" cy="15872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1625">
                <a:solidFill>
                  <a:srgbClr val="112233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-11">
                <a:solidFill>
                  <a:srgbClr val="112233"/>
                </a:solidFill>
                <a:latin typeface="Arial" pitchFamily="0" charset="1"/>
              </a:rPr>
              <a:t>O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erall,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construct</a:t>
            </a:r>
            <a:r>
              <a:rPr lang="en-US" sz="1802" baseline="0" b="0" i="0" dirty="0" spc="-6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alidit</a:t>
            </a:r>
            <a:r>
              <a:rPr lang="en-US" sz="1802" baseline="0" b="0" i="0" dirty="0" spc="-11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is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establishe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d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,</a:t>
            </a:r>
            <a:r>
              <a:rPr lang="en-US" sz="1802" baseline="0" b="0" i="0" dirty="0" spc="-6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though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some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issues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are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raised</a:t>
            </a:r>
          </a:p>
          <a:p>
            <a:pPr marL="0">
              <a:lnSpc>
                <a:spcPts val="3361"/>
              </a:lnSpc>
            </a:pPr>
            <a:r>
              <a:rPr lang="en-US" sz="1802" baseline="0" b="0" i="0" dirty="0" spc="1625">
                <a:solidFill>
                  <a:srgbClr val="112233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Criterion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alidit</a:t>
            </a:r>
            <a:r>
              <a:rPr lang="en-US" sz="1802" baseline="0" b="0" i="0" dirty="0" spc="-11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is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establishe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d</a:t>
            </a:r>
            <a:r>
              <a:rPr lang="en-US" sz="1802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b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 mapping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this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stud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-29">
                <a:solidFill>
                  <a:srgbClr val="112233"/>
                </a:solidFill>
                <a:latin typeface="Arial" pitchFamily="0" charset="1"/>
              </a:rPr>
              <a:t>w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ith pre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ious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-29">
                <a:solidFill>
                  <a:srgbClr val="112233"/>
                </a:solidFill>
                <a:latin typeface="Arial" pitchFamily="0" charset="1"/>
              </a:rPr>
              <a:t>w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ork</a:t>
            </a:r>
          </a:p>
          <a:p>
            <a:pPr marL="0">
              <a:lnSpc>
                <a:spcPts val="3361"/>
              </a:lnSpc>
            </a:pPr>
            <a:r>
              <a:rPr lang="en-US" sz="1800" baseline="0" b="0" i="0" dirty="0" spc="1625">
                <a:solidFill>
                  <a:srgbClr val="112233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Applied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to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ar</a:t>
            </a:r>
            <a:r>
              <a:rPr lang="en-US" sz="1800" baseline="0" b="0" i="0" dirty="0" spc="-11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ing cohorts,</a:t>
            </a:r>
            <a:r>
              <a:rPr lang="en-US" sz="1800" baseline="0" b="0" i="0" dirty="0" spc="-6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so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an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element</a:t>
            </a:r>
            <a:r>
              <a:rPr lang="en-US" sz="1800" baseline="0" b="0" i="0" dirty="0" spc="-4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of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test-retest</a:t>
            </a:r>
            <a:r>
              <a:rPr lang="en-US" sz="1800" baseline="0" b="0" i="0" dirty="0" spc="-6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reliability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is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in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place. </a:t>
            </a:r>
          </a:p>
          <a:p>
            <a:pPr marL="0">
              <a:lnSpc>
                <a:spcPts val="3362"/>
              </a:lnSpc>
            </a:pPr>
            <a:r>
              <a:rPr lang="en-US" sz="1800" baseline="0" b="0" i="0" dirty="0" spc="1625">
                <a:solidFill>
                  <a:srgbClr val="112233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No formal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stud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of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internal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consisten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cy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has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been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conducte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d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,</a:t>
            </a:r>
            <a:r>
              <a:rPr lang="en-US" sz="1800" baseline="0" b="0" i="0" dirty="0" spc="-6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there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are </a:t>
            </a:r>
          </a:p>
        </p:txBody>
      </p:sp>
      <p:sp>
        <p:nvSpPr>
          <p:cNvPr id="277" name="Rectangle 277"/>
          <p:cNvSpPr/>
          <p:nvPr/>
        </p:nvSpPr>
        <p:spPr>
          <a:xfrm rot="0" flipH="0" flipV="0">
            <a:off x="718718" y="3905972"/>
            <a:ext cx="3949523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cases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-29">
                <a:solidFill>
                  <a:srgbClr val="112233"/>
                </a:solidFill>
                <a:latin typeface="Arial" pitchFamily="0" charset="1"/>
              </a:rPr>
              <a:t>w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here inconsis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t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en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cy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ma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occu</a:t>
            </a:r>
            <a:r>
              <a:rPr lang="en-US" sz="1802" baseline="0" b="0" i="0" dirty="0" spc="-96">
                <a:solidFill>
                  <a:srgbClr val="112233"/>
                </a:solidFill>
                <a:latin typeface="Arial" pitchFamily="0" charset="1"/>
              </a:rPr>
              <a:t>r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78" name="Freeform 278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Freeform 279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Rectangle 280"/>
          <p:cNvSpPr/>
          <p:nvPr/>
        </p:nvSpPr>
        <p:spPr>
          <a:xfrm rot="0" flipH="0" flipV="0">
            <a:off x="426415" y="525853"/>
            <a:ext cx="2669270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7678" algn="l"/>
              </a:tabLst>
            </a:pP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St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ud</a:t>
            </a:r>
            <a:r>
              <a:rPr lang="en-US" sz="2807" baseline="0" b="1" i="0" dirty="0" spc="-99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 	O</a:t>
            </a:r>
            <a:r>
              <a:rPr lang="en-US" sz="2807" baseline="0" b="1" i="0" dirty="0" spc="-26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er</a:t>
            </a:r>
            <a:r>
              <a:rPr lang="en-US" sz="2807" baseline="0" b="1" i="0" dirty="0" spc="-26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iew</a:t>
            </a:r>
          </a:p>
        </p:txBody>
      </p:sp>
      <p:sp>
        <p:nvSpPr>
          <p:cNvPr id="281" name="Rectangle 281"/>
          <p:cNvSpPr/>
          <p:nvPr/>
        </p:nvSpPr>
        <p:spPr>
          <a:xfrm rot="0" flipH="0" flipV="0">
            <a:off x="432206" y="1392910"/>
            <a:ext cx="3273552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Specific</a:t>
            </a:r>
            <a:r>
              <a:rPr lang="en-US" sz="2400" baseline="0" b="0" i="0" dirty="0" spc="-48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Considerations </a:t>
            </a:r>
          </a:p>
        </p:txBody>
      </p:sp>
      <p:sp>
        <p:nvSpPr>
          <p:cNvPr id="282" name="Rectangle 282"/>
          <p:cNvSpPr/>
          <p:nvPr/>
        </p:nvSpPr>
        <p:spPr>
          <a:xfrm rot="0" flipH="0" flipV="0">
            <a:off x="432206" y="1847328"/>
            <a:ext cx="5885523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1625">
                <a:solidFill>
                  <a:srgbClr val="112233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-98">
                <a:solidFill>
                  <a:srgbClr val="112233"/>
                </a:solidFill>
                <a:latin typeface="Arial" pitchFamily="0" charset="1"/>
              </a:rPr>
              <a:t>A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 need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for clarit</a:t>
            </a:r>
            <a:r>
              <a:rPr lang="en-US" sz="1802" baseline="0" b="0" i="0" dirty="0" spc="-11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about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instructio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n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s</a:t>
            </a:r>
            <a:r>
              <a:rPr lang="en-US" sz="1802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and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sur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 process</a:t>
            </a:r>
          </a:p>
        </p:txBody>
      </p:sp>
      <p:sp>
        <p:nvSpPr>
          <p:cNvPr id="283" name="Rectangle 283"/>
          <p:cNvSpPr/>
          <p:nvPr/>
        </p:nvSpPr>
        <p:spPr>
          <a:xfrm rot="0" flipH="0" flipV="0">
            <a:off x="432206" y="2198229"/>
            <a:ext cx="5898570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1625">
                <a:solidFill>
                  <a:srgbClr val="112233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Identified</a:t>
            </a:r>
            <a:r>
              <a:rPr lang="en-US" sz="1802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instances</a:t>
            </a:r>
            <a:r>
              <a:rPr lang="en-US" sz="1802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of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agueness,</a:t>
            </a:r>
            <a:r>
              <a:rPr lang="en-US" sz="1802" baseline="0" b="0" i="0" dirty="0" spc="-6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compound</a:t>
            </a:r>
            <a:r>
              <a:rPr lang="en-US" sz="1802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questions</a:t>
            </a:r>
          </a:p>
        </p:txBody>
      </p:sp>
      <p:sp>
        <p:nvSpPr>
          <p:cNvPr id="284" name="Rectangle 284"/>
          <p:cNvSpPr/>
          <p:nvPr/>
        </p:nvSpPr>
        <p:spPr>
          <a:xfrm rot="0" flipH="0" flipV="0">
            <a:off x="432206" y="2549347"/>
            <a:ext cx="6952219" cy="13580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1625">
                <a:solidFill>
                  <a:srgbClr val="112233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-98">
                <a:solidFill>
                  <a:srgbClr val="112233"/>
                </a:solidFill>
                <a:latin typeface="ArialMT" pitchFamily="0" charset="1"/>
              </a:rPr>
              <a:t>A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 fe</a:t>
            </a:r>
            <a:r>
              <a:rPr lang="en-US" sz="1800" baseline="0" b="0" i="0" dirty="0" spc="-28">
                <a:solidFill>
                  <a:srgbClr val="112233"/>
                </a:solidFill>
                <a:latin typeface="ArialMT" pitchFamily="0" charset="1"/>
              </a:rPr>
              <a:t>w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 cases</a:t>
            </a:r>
            <a:r>
              <a:rPr lang="en-US" sz="1800" baseline="0" b="0" i="0" dirty="0" spc="-45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-27">
                <a:solidFill>
                  <a:srgbClr val="112233"/>
                </a:solidFill>
                <a:latin typeface="ArialMT" pitchFamily="0" charset="1"/>
              </a:rPr>
              <a:t>w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here missing</a:t>
            </a:r>
            <a:r>
              <a:rPr lang="en-US" sz="1800" baseline="0" b="0" i="0" dirty="0" spc="-69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elements</a:t>
            </a:r>
            <a:r>
              <a:rPr lang="en-US" sz="1800" baseline="0" b="0" i="0" dirty="0" spc="-69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(identified</a:t>
            </a:r>
            <a:r>
              <a:rPr lang="en-US" sz="1800" baseline="0" b="0" i="0" dirty="0" spc="-69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b</a:t>
            </a:r>
            <a:r>
              <a:rPr lang="en-US" sz="1800" baseline="0" b="0" i="0" dirty="0" spc="-13">
                <a:solidFill>
                  <a:srgbClr val="112233"/>
                </a:solidFill>
                <a:latin typeface="ArialMT" pitchFamily="0" charset="1"/>
              </a:rPr>
              <a:t>y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 ‘?’)</a:t>
            </a:r>
            <a:r>
              <a:rPr lang="en-US" sz="1800" baseline="0" b="0" i="0" dirty="0" spc="-20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are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isted</a:t>
            </a:r>
          </a:p>
          <a:p>
            <a:pPr marL="0">
              <a:lnSpc>
                <a:spcPts val="2760"/>
              </a:lnSpc>
            </a:pPr>
            <a:r>
              <a:rPr lang="en-US" sz="1802" baseline="0" b="0" i="0" dirty="0" spc="1625">
                <a:solidFill>
                  <a:srgbClr val="112233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Respondent</a:t>
            </a:r>
            <a:r>
              <a:rPr lang="en-US" sz="1802" baseline="0" b="0" i="0" dirty="0" spc="-6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might</a:t>
            </a:r>
            <a:r>
              <a:rPr lang="en-US" sz="1802" baseline="0" b="0" i="0" dirty="0" spc="-4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not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kno</a:t>
            </a:r>
            <a:r>
              <a:rPr lang="en-US" sz="1802" baseline="0" b="0" i="0" dirty="0" spc="-29">
                <a:solidFill>
                  <a:srgbClr val="112233"/>
                </a:solidFill>
                <a:latin typeface="Arial" pitchFamily="0" charset="1"/>
              </a:rPr>
              <a:t>w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 the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ans</a:t>
            </a:r>
            <a:r>
              <a:rPr lang="en-US" sz="1802" baseline="0" b="0" i="0" dirty="0" spc="-29">
                <a:solidFill>
                  <a:srgbClr val="112233"/>
                </a:solidFill>
                <a:latin typeface="Arial" pitchFamily="0" charset="1"/>
              </a:rPr>
              <a:t>w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er to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some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factual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questions</a:t>
            </a:r>
          </a:p>
          <a:p>
            <a:pPr marL="0">
              <a:lnSpc>
                <a:spcPts val="2762"/>
              </a:lnSpc>
            </a:pPr>
            <a:r>
              <a:rPr lang="en-US" sz="1802" baseline="0" b="0" i="0" dirty="0" spc="1625">
                <a:solidFill>
                  <a:srgbClr val="112233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Some</a:t>
            </a:r>
            <a:r>
              <a:rPr lang="en-US" sz="1802" baseline="0" b="0" i="0" dirty="0" spc="-22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things</a:t>
            </a:r>
            <a:r>
              <a:rPr lang="en-US" sz="1802" baseline="0" b="0" i="0" dirty="0" spc="-46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(e.g.,</a:t>
            </a:r>
            <a:r>
              <a:rPr lang="en-US" sz="1802" baseline="0" b="0" i="0" dirty="0" spc="-46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‘organi</a:t>
            </a:r>
            <a:r>
              <a:rPr lang="en-US" sz="1802" baseline="0" b="0" i="0" dirty="0" spc="-13">
                <a:solidFill>
                  <a:srgbClr val="112233"/>
                </a:solidFill>
                <a:latin typeface="ArialMT" pitchFamily="0" charset="1"/>
              </a:rPr>
              <a:t>z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ational</a:t>
            </a:r>
            <a:r>
              <a:rPr lang="en-US" sz="1802" baseline="0" b="0" i="0" dirty="0" spc="-94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change’)</a:t>
            </a:r>
            <a:r>
              <a:rPr lang="en-US" sz="1802" baseline="0" b="0" i="0" dirty="0" spc="-46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represented</a:t>
            </a:r>
            <a:r>
              <a:rPr lang="en-US" sz="1802" baseline="0" b="0" i="0" dirty="0" spc="-69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passi</a:t>
            </a:r>
            <a:r>
              <a:rPr lang="en-US" sz="1802" baseline="0" b="0" i="0" dirty="0" spc="-13">
                <a:solidFill>
                  <a:srgbClr val="112233"/>
                </a:solidFill>
                <a:latin typeface="ArialMT" pitchFamily="0" charset="1"/>
              </a:rPr>
              <a:t>v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ely</a:t>
            </a:r>
          </a:p>
          <a:p>
            <a:pPr marL="0">
              <a:lnSpc>
                <a:spcPts val="2762"/>
              </a:lnSpc>
            </a:pPr>
            <a:r>
              <a:rPr lang="en-US" sz="1800" baseline="0" b="0" i="0" dirty="0" spc="1625">
                <a:solidFill>
                  <a:srgbClr val="112233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Questions</a:t>
            </a:r>
            <a:r>
              <a:rPr lang="en-US" sz="1800" baseline="0" b="0" i="0" dirty="0" spc="-69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about</a:t>
            </a:r>
            <a:r>
              <a:rPr lang="en-US" sz="1800" baseline="0" b="0" i="0" dirty="0" spc="-17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‘busines</a:t>
            </a:r>
            <a:r>
              <a:rPr lang="en-US" sz="1800" baseline="0" b="0" i="0" dirty="0" spc="-13">
                <a:solidFill>
                  <a:srgbClr val="112233"/>
                </a:solidFill>
                <a:latin typeface="ArialMT" pitchFamily="0" charset="1"/>
              </a:rPr>
              <a:t>s</a:t>
            </a:r>
            <a:r>
              <a:rPr lang="en-US" sz="1800" baseline="0" b="0" i="0" dirty="0" spc="-69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model</a:t>
            </a:r>
            <a:r>
              <a:rPr lang="en-US" sz="1800" baseline="0" b="0" i="0" dirty="0" spc="-64">
                <a:solidFill>
                  <a:srgbClr val="112233"/>
                </a:solidFill>
                <a:latin typeface="ArialMT" pitchFamily="0" charset="1"/>
              </a:rPr>
              <a:t>’</a:t>
            </a:r>
            <a:r>
              <a:rPr lang="en-US" sz="1800" baseline="0" b="0" i="0" dirty="0" spc="-45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ha</a:t>
            </a:r>
            <a:r>
              <a:rPr lang="en-US" sz="1800" baseline="0" b="0" i="0" dirty="0" spc="-13">
                <a:solidFill>
                  <a:srgbClr val="112233"/>
                </a:solidFill>
                <a:latin typeface="ArialMT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been</a:t>
            </a:r>
            <a:r>
              <a:rPr lang="en-US" sz="1800" baseline="0" b="0" i="0" dirty="0" spc="-20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dropped</a:t>
            </a:r>
          </a:p>
        </p:txBody>
      </p:sp>
      <p:sp>
        <p:nvSpPr>
          <p:cNvPr id="285" name="Rectangle 285"/>
          <p:cNvSpPr/>
          <p:nvPr/>
        </p:nvSpPr>
        <p:spPr>
          <a:xfrm rot="0" flipH="0" flipV="0">
            <a:off x="432206" y="4028541"/>
            <a:ext cx="7783601" cy="580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T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hese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are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800" baseline="0" b="0" i="0" dirty="0" spc="-37">
                <a:solidFill>
                  <a:srgbClr val="112233"/>
                </a:solidFill>
                <a:latin typeface="Arial" pitchFamily="0" charset="1"/>
              </a:rPr>
              <a:t>x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amples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onl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;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please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see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the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stud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te</a:t>
            </a:r>
            <a:r>
              <a:rPr lang="en-US" sz="1800" baseline="0" b="0" i="0" dirty="0" spc="-36">
                <a:solidFill>
                  <a:srgbClr val="112233"/>
                </a:solidFill>
                <a:latin typeface="Arial" pitchFamily="0" charset="1"/>
              </a:rPr>
              <a:t>x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 for the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full</a:t>
            </a:r>
            <a:r>
              <a:rPr lang="en-US" sz="1800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set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of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specific </a:t>
            </a:r>
          </a:p>
          <a:p>
            <a:pPr marL="0">
              <a:lnSpc>
                <a:spcPts val="2160"/>
              </a:lnSpc>
            </a:pP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considerati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o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n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s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86" name="Freeform 286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1122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Rectangle 287"/>
          <p:cNvSpPr/>
          <p:nvPr/>
        </p:nvSpPr>
        <p:spPr>
          <a:xfrm rot="0" flipH="0" flipV="0">
            <a:off x="432206" y="2118140"/>
            <a:ext cx="4897119" cy="6814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10" baseline="0" b="0" i="0" dirty="0" spc="0">
                <a:solidFill>
                  <a:srgbClr val="FFFFFF"/>
                </a:solidFill>
                <a:latin typeface="Arial" pitchFamily="0" charset="1"/>
              </a:rPr>
              <a:t>C.</a:t>
            </a:r>
            <a:r>
              <a:rPr lang="en-US" sz="4010" baseline="0" b="0" i="0" dirty="0" spc="-13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4010" baseline="0" b="0" i="0" dirty="0" spc="0">
                <a:solidFill>
                  <a:srgbClr val="FFFFFF"/>
                </a:solidFill>
                <a:latin typeface="Arial" pitchFamily="0" charset="1"/>
              </a:rPr>
              <a:t>Recommendations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88" name="Freeform 288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Rectangle 290"/>
          <p:cNvSpPr/>
          <p:nvPr/>
        </p:nvSpPr>
        <p:spPr>
          <a:xfrm rot="0" flipH="0" flipV="0">
            <a:off x="426415" y="525853"/>
            <a:ext cx="1686080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1" i="0" dirty="0" spc="-147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ali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d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ati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o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n</a:t>
            </a:r>
          </a:p>
        </p:txBody>
      </p:sp>
      <p:sp>
        <p:nvSpPr>
          <p:cNvPr id="291" name="Rectangle 291"/>
          <p:cNvSpPr/>
          <p:nvPr/>
        </p:nvSpPr>
        <p:spPr>
          <a:xfrm rot="0" flipH="0" flipV="0">
            <a:off x="432206" y="1392910"/>
            <a:ext cx="2523439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C</a:t>
            </a:r>
            <a:r>
              <a:rPr lang="en-US" sz="2400" baseline="0" b="0" i="0" dirty="0" spc="-12">
                <a:solidFill>
                  <a:srgbClr val="415666"/>
                </a:solidFill>
                <a:latin typeface="Arial" pitchFamily="0" charset="1"/>
              </a:rPr>
              <a:t>r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iter</a:t>
            </a:r>
            <a:r>
              <a:rPr lang="en-US" sz="2400" baseline="0" b="0" i="0" dirty="0" spc="-12">
                <a:solidFill>
                  <a:srgbClr val="415666"/>
                </a:solidFill>
                <a:latin typeface="Arial" pitchFamily="0" charset="1"/>
              </a:rPr>
              <a:t>i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on </a:t>
            </a:r>
            <a:r>
              <a:rPr lang="en-US" sz="2400" baseline="0" b="0" i="0" dirty="0" spc="-20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alidation</a:t>
            </a:r>
          </a:p>
        </p:txBody>
      </p:sp>
      <p:sp>
        <p:nvSpPr>
          <p:cNvPr id="292" name="Rectangle 292"/>
          <p:cNvSpPr/>
          <p:nvPr/>
        </p:nvSpPr>
        <p:spPr>
          <a:xfrm rot="0" flipH="0" flipV="0">
            <a:off x="432206" y="1924344"/>
            <a:ext cx="7249592" cy="5801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1" dirty="0" spc="0">
                <a:latin typeface="Arial" pitchFamily="0" charset="1"/>
              </a:rPr>
              <a:t>The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survey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should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be validated</a:t>
            </a:r>
            <a:r>
              <a:rPr lang="en-US" sz="1800" baseline="0" b="0" i="1" dirty="0" spc="-92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against</a:t>
            </a:r>
            <a:r>
              <a:rPr lang="en-US" sz="1800" baseline="0" b="0" i="1" dirty="0" spc="-42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si</a:t>
            </a:r>
            <a:r>
              <a:rPr lang="en-US" sz="1800" baseline="0" b="0" i="1" dirty="0" spc="-11">
                <a:latin typeface="Arial" pitchFamily="0" charset="1"/>
              </a:rPr>
              <a:t>m</a:t>
            </a:r>
            <a:r>
              <a:rPr lang="en-US" sz="1800" baseline="0" b="0" i="1" dirty="0" spc="0">
                <a:latin typeface="Arial" pitchFamily="0" charset="1"/>
              </a:rPr>
              <a:t>ilar</a:t>
            </a:r>
            <a:r>
              <a:rPr lang="en-US" sz="1800" baseline="0" b="0" i="1" dirty="0" spc="-44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surveys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of</a:t>
            </a:r>
            <a:r>
              <a:rPr lang="en-US" sz="1800" baseline="0" b="0" i="1" dirty="0" spc="-17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technologi</a:t>
            </a:r>
            <a:r>
              <a:rPr lang="en-US" sz="1800" baseline="0" b="0" i="1" dirty="0" spc="-13">
                <a:latin typeface="Arial" pitchFamily="0" charset="1"/>
              </a:rPr>
              <a:t>c</a:t>
            </a:r>
            <a:r>
              <a:rPr lang="en-US" sz="1800" baseline="0" b="0" i="1" dirty="0" spc="0">
                <a:latin typeface="Arial" pitchFamily="0" charset="1"/>
              </a:rPr>
              <a:t>a</a:t>
            </a:r>
            <a:r>
              <a:rPr lang="en-US" sz="1800" baseline="0" b="0" i="1" dirty="0" spc="-17">
                <a:latin typeface="Arial" pitchFamily="0" charset="1"/>
              </a:rPr>
              <a:t>l</a:t>
            </a:r>
            <a:r>
              <a:rPr lang="en-US" sz="1800" baseline="0" b="0" i="1" dirty="0" spc="0">
                <a:latin typeface="Arial" pitchFamily="0" charset="1"/>
              </a:rPr>
              <a:t> </a:t>
            </a:r>
          </a:p>
          <a:p>
            <a:pPr marL="0">
              <a:lnSpc>
                <a:spcPts val="2164"/>
              </a:lnSpc>
            </a:pPr>
            <a:r>
              <a:rPr lang="en-US" sz="1802" baseline="0" b="0" i="1" dirty="0" spc="0">
                <a:latin typeface="Arial" pitchFamily="0" charset="1"/>
              </a:rPr>
              <a:t>barriers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.</a:t>
            </a:r>
          </a:p>
        </p:txBody>
      </p:sp>
      <p:sp>
        <p:nvSpPr>
          <p:cNvPr id="293" name="Rectangle 293"/>
          <p:cNvSpPr/>
          <p:nvPr/>
        </p:nvSpPr>
        <p:spPr>
          <a:xfrm rot="0" flipH="0" flipV="0">
            <a:off x="432206" y="2688601"/>
            <a:ext cx="2928646" cy="408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aseline="0" b="0" i="0" dirty="0" spc="-246">
                <a:solidFill>
                  <a:srgbClr val="415666"/>
                </a:solidFill>
                <a:latin typeface="Arial" pitchFamily="0" charset="1"/>
              </a:rPr>
              <a:t>T</a:t>
            </a:r>
            <a:r>
              <a:rPr lang="en-US" sz="2402" baseline="0" b="0" i="0" dirty="0" spc="0">
                <a:solidFill>
                  <a:srgbClr val="415666"/>
                </a:solidFill>
                <a:latin typeface="Arial" pitchFamily="0" charset="1"/>
              </a:rPr>
              <a:t>est-Retest</a:t>
            </a:r>
            <a:r>
              <a:rPr lang="en-US" sz="2402" baseline="0" b="0" i="0" dirty="0" spc="-65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2" baseline="0" b="0" i="0" dirty="0" spc="0">
                <a:solidFill>
                  <a:srgbClr val="415666"/>
                </a:solidFill>
                <a:latin typeface="Arial" pitchFamily="0" charset="1"/>
              </a:rPr>
              <a:t>Reliability</a:t>
            </a:r>
          </a:p>
        </p:txBody>
      </p:sp>
      <p:sp>
        <p:nvSpPr>
          <p:cNvPr id="294" name="Rectangle 294"/>
          <p:cNvSpPr/>
          <p:nvPr/>
        </p:nvSpPr>
        <p:spPr>
          <a:xfrm rot="0" flipH="0" flipV="0">
            <a:off x="432206" y="3220252"/>
            <a:ext cx="7347584" cy="6170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1" dirty="0" spc="0">
                <a:latin typeface="Arial" pitchFamily="0" charset="1"/>
              </a:rPr>
              <a:t>Survey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questions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should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be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tested</a:t>
            </a:r>
            <a:r>
              <a:rPr lang="en-US" sz="1800" baseline="0" b="0" i="1" dirty="0" spc="-46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in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other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contexts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to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assess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reliabilit</a:t>
            </a:r>
            <a:r>
              <a:rPr lang="en-US" sz="1800" baseline="0" b="0" i="1" dirty="0" spc="-128">
                <a:latin typeface="Arial" pitchFamily="0" charset="1"/>
              </a:rPr>
              <a:t>y</a:t>
            </a:r>
            <a:r>
              <a:rPr lang="en-US" sz="1800" baseline="0" b="0" i="1" dirty="0" spc="0">
                <a:latin typeface="Arial" pitchFamily="0" charset="1"/>
              </a:rPr>
              <a:t>.</a:t>
            </a:r>
          </a:p>
          <a:p>
            <a:pPr marL="0">
              <a:lnSpc>
                <a:spcPts val="2454"/>
              </a:lnSpc>
            </a:pPr>
            <a:r>
              <a:rPr lang="en-US" sz="1800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 shorter</a:t>
            </a:r>
            <a:r>
              <a:rPr lang="en-US" sz="1800" baseline="0" b="0" i="0" dirty="0" spc="-44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ersion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of the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sur</a:t>
            </a:r>
            <a:r>
              <a:rPr lang="en-US" sz="1800" baseline="0" b="0" i="0" dirty="0" spc="-11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should</a:t>
            </a:r>
            <a:r>
              <a:rPr lang="en-US" sz="1800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be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applied</a:t>
            </a:r>
            <a:r>
              <a:rPr lang="en-US" sz="1800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as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questionna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i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re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to </a:t>
            </a:r>
          </a:p>
        </p:txBody>
      </p:sp>
      <p:sp>
        <p:nvSpPr>
          <p:cNvPr id="295" name="Rectangle 295"/>
          <p:cNvSpPr/>
          <p:nvPr/>
        </p:nvSpPr>
        <p:spPr>
          <a:xfrm rot="0" flipH="0" flipV="0">
            <a:off x="612038" y="3805388"/>
            <a:ext cx="2606996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similar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target</a:t>
            </a:r>
            <a:r>
              <a:rPr lang="en-US" sz="1802" baseline="0" b="0" i="0" dirty="0" spc="-4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population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s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96" name="Freeform 296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Rectangle 298"/>
          <p:cNvSpPr/>
          <p:nvPr/>
        </p:nvSpPr>
        <p:spPr>
          <a:xfrm rot="0" flipH="0" flipV="0">
            <a:off x="426415" y="525853"/>
            <a:ext cx="3422443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Fo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rmat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a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n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d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 Pr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o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cess</a:t>
            </a:r>
          </a:p>
        </p:txBody>
      </p:sp>
      <p:sp>
        <p:nvSpPr>
          <p:cNvPr id="299" name="Rectangle 299"/>
          <p:cNvSpPr/>
          <p:nvPr/>
        </p:nvSpPr>
        <p:spPr>
          <a:xfrm rot="0" flipH="0" flipV="0">
            <a:off x="432206" y="1392910"/>
            <a:ext cx="3641140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Clar</a:t>
            </a:r>
            <a:r>
              <a:rPr lang="en-US" sz="2400" baseline="0" b="0" i="0" dirty="0" spc="-12">
                <a:solidFill>
                  <a:srgbClr val="415666"/>
                </a:solidFill>
                <a:latin typeface="Arial" pitchFamily="0" charset="1"/>
              </a:rPr>
              <a:t>i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t</a:t>
            </a:r>
            <a:r>
              <a:rPr lang="en-US" sz="2400" baseline="0" b="0" i="0" dirty="0" spc="-20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 of</a:t>
            </a:r>
            <a:r>
              <a:rPr lang="en-US" sz="2400" baseline="0" b="0" i="0" dirty="0" spc="-44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Intent</a:t>
            </a:r>
            <a:r>
              <a:rPr lang="en-US" sz="2400" baseline="0" b="0" i="0" dirty="0" spc="-39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and</a:t>
            </a:r>
            <a:r>
              <a:rPr lang="en-US" sz="2400" baseline="0" b="0" i="0" dirty="0" spc="-20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Focus </a:t>
            </a:r>
          </a:p>
        </p:txBody>
      </p:sp>
      <p:sp>
        <p:nvSpPr>
          <p:cNvPr id="300" name="Rectangle 300"/>
          <p:cNvSpPr/>
          <p:nvPr/>
        </p:nvSpPr>
        <p:spPr>
          <a:xfrm rot="0" flipH="0" flipV="0">
            <a:off x="432206" y="1924344"/>
            <a:ext cx="7274509" cy="5801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1" dirty="0" spc="0">
                <a:latin typeface="Arial" pitchFamily="0" charset="1"/>
              </a:rPr>
              <a:t>The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survey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should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continue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to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be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ad</a:t>
            </a:r>
            <a:r>
              <a:rPr lang="en-US" sz="1800" baseline="0" b="0" i="1" dirty="0" spc="-11">
                <a:latin typeface="Arial" pitchFamily="0" charset="1"/>
              </a:rPr>
              <a:t>m</a:t>
            </a:r>
            <a:r>
              <a:rPr lang="en-US" sz="1800" baseline="0" b="0" i="1" dirty="0" spc="0">
                <a:latin typeface="Arial" pitchFamily="0" charset="1"/>
              </a:rPr>
              <a:t>inistered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in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the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context</a:t>
            </a:r>
            <a:r>
              <a:rPr lang="en-US" sz="1800" baseline="0" b="0" i="1" dirty="0" spc="-42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of</a:t>
            </a:r>
            <a:r>
              <a:rPr lang="en-US" sz="1800" baseline="0" b="0" i="1" dirty="0" spc="-17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a focus </a:t>
            </a:r>
          </a:p>
          <a:p>
            <a:pPr marL="0">
              <a:lnSpc>
                <a:spcPts val="2164"/>
              </a:lnSpc>
            </a:pPr>
            <a:r>
              <a:rPr lang="en-US" sz="1802" baseline="0" b="0" i="1" dirty="0" spc="0">
                <a:latin typeface="Arial" pitchFamily="0" charset="1"/>
              </a:rPr>
              <a:t>group</a:t>
            </a:r>
            <a:r>
              <a:rPr lang="en-US" sz="1802" baseline="0" b="0" i="0" dirty="0" spc="0">
                <a:latin typeface="Arial" pitchFamily="0" charset="1"/>
              </a:rPr>
              <a:t>. </a:t>
            </a:r>
          </a:p>
        </p:txBody>
      </p:sp>
      <p:sp>
        <p:nvSpPr>
          <p:cNvPr id="301" name="Rectangle 301"/>
          <p:cNvSpPr/>
          <p:nvPr/>
        </p:nvSpPr>
        <p:spPr>
          <a:xfrm rot="0" flipH="0" flipV="0">
            <a:off x="432206" y="2625638"/>
            <a:ext cx="7256450" cy="5797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1" dirty="0" spc="0">
                <a:latin typeface="Arial" pitchFamily="0" charset="1"/>
              </a:rPr>
              <a:t>Clearly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define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when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personal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perspecti</a:t>
            </a:r>
            <a:r>
              <a:rPr lang="en-US" sz="1800" baseline="0" b="0" i="1" dirty="0" spc="-13">
                <a:latin typeface="Arial" pitchFamily="0" charset="1"/>
              </a:rPr>
              <a:t>v</a:t>
            </a:r>
            <a:r>
              <a:rPr lang="en-US" sz="1800" baseline="0" b="0" i="1" dirty="0" spc="0">
                <a:latin typeface="Arial" pitchFamily="0" charset="1"/>
              </a:rPr>
              <a:t>e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or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objective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assess</a:t>
            </a:r>
            <a:r>
              <a:rPr lang="en-US" sz="1800" baseline="0" b="0" i="1" dirty="0" spc="-11">
                <a:latin typeface="Arial" pitchFamily="0" charset="1"/>
              </a:rPr>
              <a:t>m</a:t>
            </a:r>
            <a:r>
              <a:rPr lang="en-US" sz="1800" baseline="0" b="0" i="1" dirty="0" spc="0">
                <a:latin typeface="Arial" pitchFamily="0" charset="1"/>
              </a:rPr>
              <a:t>ents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are </a:t>
            </a:r>
          </a:p>
          <a:p>
            <a:pPr marL="0">
              <a:lnSpc>
                <a:spcPts val="2160"/>
              </a:lnSpc>
            </a:pPr>
            <a:r>
              <a:rPr lang="en-US" sz="1802" baseline="0" b="0" i="1" dirty="0" spc="0">
                <a:latin typeface="Arial" pitchFamily="0" charset="1"/>
              </a:rPr>
              <a:t>required.</a:t>
            </a:r>
          </a:p>
        </p:txBody>
      </p:sp>
      <p:sp>
        <p:nvSpPr>
          <p:cNvPr id="302" name="Rectangle 302"/>
          <p:cNvSpPr/>
          <p:nvPr/>
        </p:nvSpPr>
        <p:spPr>
          <a:xfrm rot="0" flipH="0" flipV="0">
            <a:off x="432206" y="3211017"/>
            <a:ext cx="7499146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all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direction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to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the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respondent</a:t>
            </a:r>
            <a:r>
              <a:rPr lang="en-US" sz="1800" baseline="0" b="0" i="0" dirty="0" spc="-6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regarding</a:t>
            </a:r>
            <a:r>
              <a:rPr lang="en-US" sz="1800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personal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stance,</a:t>
            </a:r>
            <a:r>
              <a:rPr lang="en-US" sz="1800" baseline="0" b="0" i="0" dirty="0" spc="-4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perspecti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or </a:t>
            </a:r>
          </a:p>
        </p:txBody>
      </p:sp>
      <p:sp>
        <p:nvSpPr>
          <p:cNvPr id="303" name="Rectangle 303"/>
          <p:cNvSpPr/>
          <p:nvPr/>
        </p:nvSpPr>
        <p:spPr>
          <a:xfrm rot="0" flipH="0" flipV="0">
            <a:off x="612038" y="3485718"/>
            <a:ext cx="4903012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point</a:t>
            </a:r>
            <a:r>
              <a:rPr lang="en-US" sz="1800" baseline="0" b="0" i="0" dirty="0" spc="-4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of 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ie</a:t>
            </a:r>
            <a:r>
              <a:rPr lang="en-US" sz="1800" baseline="0" b="0" i="0" dirty="0" spc="-27">
                <a:solidFill>
                  <a:srgbClr val="112233"/>
                </a:solidFill>
                <a:latin typeface="Arial" pitchFamily="0" charset="1"/>
              </a:rPr>
              <a:t>w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 be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clearl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defined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in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sur</a:t>
            </a:r>
            <a:r>
              <a:rPr lang="en-US" sz="1800" baseline="0" b="0" i="0" dirty="0" spc="-11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 results.</a:t>
            </a:r>
          </a:p>
        </p:txBody>
      </p:sp>
      <p:sp>
        <p:nvSpPr>
          <p:cNvPr id="304" name="Rectangle 304"/>
          <p:cNvSpPr/>
          <p:nvPr/>
        </p:nvSpPr>
        <p:spPr>
          <a:xfrm rot="0" flipH="0" flipV="0">
            <a:off x="432206" y="3912160"/>
            <a:ext cx="7558982" cy="3057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1" dirty="0" spc="0">
                <a:latin typeface="Arial" pitchFamily="0" charset="1"/>
              </a:rPr>
              <a:t>The</a:t>
            </a:r>
            <a:r>
              <a:rPr lang="en-US" sz="1802" baseline="0" b="0" i="1" dirty="0" spc="-22">
                <a:latin typeface="Arial" pitchFamily="0" charset="1"/>
              </a:rPr>
              <a:t> </a:t>
            </a:r>
            <a:r>
              <a:rPr lang="en-US" sz="1802" baseline="0" b="0" i="1" dirty="0" spc="0">
                <a:latin typeface="Arial" pitchFamily="0" charset="1"/>
              </a:rPr>
              <a:t>i</a:t>
            </a:r>
            <a:r>
              <a:rPr lang="en-US" sz="1802" baseline="0" b="0" i="1" dirty="0" spc="-13">
                <a:latin typeface="Arial" pitchFamily="0" charset="1"/>
              </a:rPr>
              <a:t>m</a:t>
            </a:r>
            <a:r>
              <a:rPr lang="en-US" sz="1802" baseline="0" b="0" i="1" dirty="0" spc="0">
                <a:latin typeface="Arial" pitchFamily="0" charset="1"/>
              </a:rPr>
              <a:t>pact</a:t>
            </a:r>
            <a:r>
              <a:rPr lang="en-US" sz="1802" baseline="0" b="0" i="1" dirty="0" spc="-19">
                <a:latin typeface="Arial" pitchFamily="0" charset="1"/>
              </a:rPr>
              <a:t> </a:t>
            </a:r>
            <a:r>
              <a:rPr lang="en-US" sz="1802" baseline="0" b="0" i="1" dirty="0" spc="0">
                <a:latin typeface="Arial" pitchFamily="0" charset="1"/>
              </a:rPr>
              <a:t>of</a:t>
            </a:r>
            <a:r>
              <a:rPr lang="en-US" sz="1802" baseline="0" b="0" i="1" dirty="0" spc="-19">
                <a:latin typeface="Arial" pitchFamily="0" charset="1"/>
              </a:rPr>
              <a:t> </a:t>
            </a:r>
            <a:r>
              <a:rPr lang="en-US" sz="1802" baseline="0" b="0" i="1" dirty="0" spc="0">
                <a:latin typeface="Arial" pitchFamily="0" charset="1"/>
              </a:rPr>
              <a:t>requiring</a:t>
            </a:r>
            <a:r>
              <a:rPr lang="en-US" sz="1802" baseline="0" b="0" i="1" dirty="0" spc="-46">
                <a:latin typeface="Arial" pitchFamily="0" charset="1"/>
              </a:rPr>
              <a:t> </a:t>
            </a:r>
            <a:r>
              <a:rPr lang="en-US" sz="1802" baseline="0" b="0" i="1" dirty="0" spc="0">
                <a:latin typeface="Arial" pitchFamily="0" charset="1"/>
              </a:rPr>
              <a:t>respondent</a:t>
            </a:r>
            <a:r>
              <a:rPr lang="en-US" sz="1802" baseline="0" b="0" i="1" dirty="0" spc="-11">
                <a:latin typeface="Arial" pitchFamily="0" charset="1"/>
              </a:rPr>
              <a:t>s</a:t>
            </a:r>
            <a:r>
              <a:rPr lang="en-US" sz="1802" baseline="0" b="0" i="1" dirty="0" spc="-69">
                <a:latin typeface="Arial" pitchFamily="0" charset="1"/>
              </a:rPr>
              <a:t> </a:t>
            </a:r>
            <a:r>
              <a:rPr lang="en-US" sz="1802" baseline="0" b="0" i="1" dirty="0" spc="0">
                <a:latin typeface="Arial" pitchFamily="0" charset="1"/>
              </a:rPr>
              <a:t>to</a:t>
            </a:r>
            <a:r>
              <a:rPr lang="en-US" sz="1802" baseline="0" b="0" i="1" dirty="0" spc="-22">
                <a:latin typeface="Arial" pitchFamily="0" charset="1"/>
              </a:rPr>
              <a:t> </a:t>
            </a:r>
            <a:r>
              <a:rPr lang="en-US" sz="1802" baseline="0" b="0" i="1" dirty="0" spc="0">
                <a:latin typeface="Arial" pitchFamily="0" charset="1"/>
              </a:rPr>
              <a:t>take</a:t>
            </a:r>
            <a:r>
              <a:rPr lang="en-US" sz="1802" baseline="0" b="0" i="1" dirty="0" spc="-22">
                <a:latin typeface="Arial" pitchFamily="0" charset="1"/>
              </a:rPr>
              <a:t> </a:t>
            </a:r>
            <a:r>
              <a:rPr lang="en-US" sz="1802" baseline="0" b="0" i="1" dirty="0" spc="0">
                <a:latin typeface="Arial" pitchFamily="0" charset="1"/>
              </a:rPr>
              <a:t>a</a:t>
            </a:r>
            <a:r>
              <a:rPr lang="en-US" sz="1802" baseline="0" b="0" i="1" dirty="0" spc="-22">
                <a:latin typeface="Arial" pitchFamily="0" charset="1"/>
              </a:rPr>
              <a:t> </a:t>
            </a:r>
            <a:r>
              <a:rPr lang="en-US" sz="1802" baseline="0" b="0" i="1" dirty="0" spc="0">
                <a:latin typeface="Arial" pitchFamily="0" charset="1"/>
              </a:rPr>
              <a:t>role-based</a:t>
            </a:r>
            <a:r>
              <a:rPr lang="en-US" sz="1802" baseline="0" b="0" i="1" dirty="0" spc="-69">
                <a:latin typeface="Arial" pitchFamily="0" charset="1"/>
              </a:rPr>
              <a:t> </a:t>
            </a:r>
            <a:r>
              <a:rPr lang="en-US" sz="1802" baseline="0" b="0" i="1" dirty="0" spc="0">
                <a:latin typeface="Arial" pitchFamily="0" charset="1"/>
              </a:rPr>
              <a:t>or organi</a:t>
            </a:r>
            <a:r>
              <a:rPr lang="en-US" sz="1802" baseline="0" b="0" i="1" dirty="0" spc="-62">
                <a:latin typeface="Arial" pitchFamily="0" charset="1"/>
              </a:rPr>
              <a:t>z</a:t>
            </a:r>
            <a:r>
              <a:rPr lang="en-US" sz="1802" baseline="0" b="0" i="1" dirty="0" spc="0">
                <a:latin typeface="Arial" pitchFamily="0" charset="1"/>
              </a:rPr>
              <a:t>ational </a:t>
            </a:r>
          </a:p>
        </p:txBody>
      </p:sp>
      <p:sp>
        <p:nvSpPr>
          <p:cNvPr id="305" name="Rectangle 305"/>
          <p:cNvSpPr/>
          <p:nvPr/>
        </p:nvSpPr>
        <p:spPr>
          <a:xfrm rot="0" flipH="0" flipV="0">
            <a:off x="432206" y="4187129"/>
            <a:ext cx="3152394" cy="3053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1" dirty="0" spc="0">
                <a:latin typeface="Arial" pitchFamily="0" charset="1"/>
              </a:rPr>
              <a:t>perspectiv</a:t>
            </a:r>
            <a:r>
              <a:rPr lang="en-US" sz="1800" baseline="0" b="0" i="1" dirty="0" spc="-17">
                <a:latin typeface="Arial" pitchFamily="0" charset="1"/>
              </a:rPr>
              <a:t>e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should</a:t>
            </a:r>
            <a:r>
              <a:rPr lang="en-US" sz="1800" baseline="0" b="0" i="1" dirty="0" spc="-46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be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studied.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06" name="Freeform 306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" name="Freeform 307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Rectangle 308"/>
          <p:cNvSpPr/>
          <p:nvPr/>
        </p:nvSpPr>
        <p:spPr>
          <a:xfrm rot="0" flipH="0" flipV="0">
            <a:off x="426415" y="525853"/>
            <a:ext cx="3422443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Fo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rmat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a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n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d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 Pr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o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cess</a:t>
            </a:r>
          </a:p>
        </p:txBody>
      </p:sp>
      <p:sp>
        <p:nvSpPr>
          <p:cNvPr id="309" name="Rectangle 309"/>
          <p:cNvSpPr/>
          <p:nvPr/>
        </p:nvSpPr>
        <p:spPr>
          <a:xfrm rot="0" flipH="0" flipV="0">
            <a:off x="432206" y="1392910"/>
            <a:ext cx="916228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Scales</a:t>
            </a:r>
          </a:p>
        </p:txBody>
      </p:sp>
      <p:sp>
        <p:nvSpPr>
          <p:cNvPr id="310" name="Rectangle 310"/>
          <p:cNvSpPr/>
          <p:nvPr/>
        </p:nvSpPr>
        <p:spPr>
          <a:xfrm rot="0" flipH="0" flipV="0">
            <a:off x="432206" y="1924344"/>
            <a:ext cx="7883042" cy="5801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1" dirty="0" spc="0">
                <a:latin typeface="Arial" pitchFamily="0" charset="1"/>
              </a:rPr>
              <a:t>Provide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as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-11">
                <a:latin typeface="Arial" pitchFamily="0" charset="1"/>
              </a:rPr>
              <a:t>m</a:t>
            </a:r>
            <a:r>
              <a:rPr lang="en-US" sz="1800" baseline="0" b="0" i="1" dirty="0" spc="0">
                <a:latin typeface="Arial" pitchFamily="0" charset="1"/>
              </a:rPr>
              <a:t>uch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guidance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as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possible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to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respondents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regarding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how barriers </a:t>
            </a:r>
          </a:p>
          <a:p>
            <a:pPr marL="0">
              <a:lnSpc>
                <a:spcPts val="2164"/>
              </a:lnSpc>
            </a:pPr>
            <a:r>
              <a:rPr lang="en-US" sz="1802" baseline="0" b="0" i="1" dirty="0" spc="0">
                <a:latin typeface="Arial" pitchFamily="0" charset="1"/>
              </a:rPr>
              <a:t>are</a:t>
            </a:r>
            <a:r>
              <a:rPr lang="en-US" sz="1802" baseline="0" b="0" i="1" dirty="0" spc="-22">
                <a:latin typeface="Arial" pitchFamily="0" charset="1"/>
              </a:rPr>
              <a:t> </a:t>
            </a:r>
            <a:r>
              <a:rPr lang="en-US" sz="1802" baseline="0" b="0" i="1" dirty="0" spc="0">
                <a:latin typeface="Arial" pitchFamily="0" charset="1"/>
              </a:rPr>
              <a:t>described</a:t>
            </a:r>
            <a:r>
              <a:rPr lang="en-US" sz="1802" baseline="0" b="0" i="0" dirty="0" spc="0">
                <a:latin typeface="Arial" pitchFamily="0" charset="1"/>
              </a:rPr>
              <a:t>. </a:t>
            </a:r>
          </a:p>
        </p:txBody>
      </p:sp>
      <p:sp>
        <p:nvSpPr>
          <p:cNvPr id="311" name="Rectangle 311"/>
          <p:cNvSpPr/>
          <p:nvPr/>
        </p:nvSpPr>
        <p:spPr>
          <a:xfrm rot="0" flipH="0" flipV="0">
            <a:off x="432206" y="2509723"/>
            <a:ext cx="4276344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-98">
                <a:solidFill>
                  <a:srgbClr val="112233"/>
                </a:solidFill>
                <a:latin typeface="Arial" pitchFamily="0" charset="1"/>
              </a:rPr>
              <a:t>A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 barrier</a:t>
            </a:r>
            <a:r>
              <a:rPr lang="en-US" sz="1800" baseline="0" b="0" i="0" dirty="0" spc="-44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must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be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single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specific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item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  </a:t>
            </a:r>
          </a:p>
        </p:txBody>
      </p:sp>
      <p:sp>
        <p:nvSpPr>
          <p:cNvPr id="312" name="Rectangle 312"/>
          <p:cNvSpPr/>
          <p:nvPr/>
        </p:nvSpPr>
        <p:spPr>
          <a:xfrm rot="0" flipH="0" flipV="0">
            <a:off x="432206" y="2823323"/>
            <a:ext cx="6941450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It must</a:t>
            </a:r>
            <a:r>
              <a:rPr lang="en-US" sz="1802" baseline="0" b="0" i="0" dirty="0" spc="-4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be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the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sort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of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thing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that</a:t>
            </a:r>
            <a:r>
              <a:rPr lang="en-US" sz="1802" baseline="0" b="0" i="0" dirty="0" spc="-4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can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be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obser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ed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or belie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ed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b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 the </a:t>
            </a:r>
          </a:p>
        </p:txBody>
      </p:sp>
      <p:sp>
        <p:nvSpPr>
          <p:cNvPr id="313" name="Rectangle 313"/>
          <p:cNvSpPr/>
          <p:nvPr/>
        </p:nvSpPr>
        <p:spPr>
          <a:xfrm rot="0" flipH="0" flipV="0">
            <a:off x="612038" y="3098241"/>
            <a:ext cx="1149858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respondent</a:t>
            </a:r>
          </a:p>
        </p:txBody>
      </p:sp>
      <p:sp>
        <p:nvSpPr>
          <p:cNvPr id="314" name="Rectangle 314"/>
          <p:cNvSpPr/>
          <p:nvPr/>
        </p:nvSpPr>
        <p:spPr>
          <a:xfrm rot="0" flipH="0" flipV="0">
            <a:off x="432206" y="3408793"/>
            <a:ext cx="7016760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T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he directional</a:t>
            </a:r>
            <a:r>
              <a:rPr lang="en-US" sz="1802" baseline="0" b="0" i="0" dirty="0" spc="-17">
                <a:solidFill>
                  <a:srgbClr val="112233"/>
                </a:solidFill>
                <a:latin typeface="Arial" pitchFamily="0" charset="1"/>
              </a:rPr>
              <a:t>i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t</a:t>
            </a:r>
            <a:r>
              <a:rPr lang="en-US" sz="1802" baseline="0" b="0" i="0" dirty="0" spc="-11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of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statements</a:t>
            </a:r>
            <a:r>
              <a:rPr lang="en-US" sz="1802" baseline="0" b="0" i="0" dirty="0" spc="-94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must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be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clear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and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consistent</a:t>
            </a:r>
            <a:r>
              <a:rPr lang="en-US" sz="1802" baseline="0" b="0" i="0" dirty="0" spc="-91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(e.g.., </a:t>
            </a:r>
          </a:p>
        </p:txBody>
      </p:sp>
      <p:sp>
        <p:nvSpPr>
          <p:cNvPr id="315" name="Rectangle 315"/>
          <p:cNvSpPr/>
          <p:nvPr/>
        </p:nvSpPr>
        <p:spPr>
          <a:xfrm rot="0" flipH="0" flipV="0">
            <a:off x="612038" y="3683812"/>
            <a:ext cx="7146264" cy="5802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respondents</a:t>
            </a:r>
            <a:r>
              <a:rPr lang="en-US" sz="1800" baseline="0" b="0" i="0" dirty="0" spc="-92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should</a:t>
            </a:r>
            <a:r>
              <a:rPr lang="en-US" sz="1800" baseline="0" b="0" i="0" dirty="0" spc="-45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not</a:t>
            </a:r>
            <a:r>
              <a:rPr lang="en-US" sz="1800" baseline="0" b="0" i="0" dirty="0" spc="-17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define</a:t>
            </a:r>
            <a:r>
              <a:rPr lang="en-US" sz="1800" baseline="0" b="0" i="0" dirty="0" spc="-45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one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barrier</a:t>
            </a:r>
            <a:r>
              <a:rPr lang="en-US" sz="1800" baseline="0" b="0" i="0" dirty="0" spc="-44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as</a:t>
            </a:r>
            <a:r>
              <a:rPr lang="en-US" sz="1800" baseline="0" b="0" i="0" dirty="0" spc="-20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‘</a:t>
            </a:r>
            <a:r>
              <a:rPr lang="en-US" sz="1800" baseline="0" b="0" i="0" dirty="0" spc="-27">
                <a:solidFill>
                  <a:srgbClr val="112233"/>
                </a:solidFill>
                <a:latin typeface="ArialMT" pitchFamily="0" charset="1"/>
              </a:rPr>
              <a:t>w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orking</a:t>
            </a:r>
            <a:r>
              <a:rPr lang="en-US" sz="1800" baseline="0" b="0" i="0" dirty="0" spc="-20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technolog</a:t>
            </a:r>
            <a:r>
              <a:rPr lang="en-US" sz="1800" baseline="0" b="0" i="0" dirty="0" spc="-13">
                <a:solidFill>
                  <a:srgbClr val="112233"/>
                </a:solidFill>
                <a:latin typeface="ArialMT" pitchFamily="0" charset="1"/>
              </a:rPr>
              <a:t>y</a:t>
            </a:r>
            <a:r>
              <a:rPr lang="en-US" sz="1800" baseline="0" b="0" i="0" dirty="0" spc="-64">
                <a:solidFill>
                  <a:srgbClr val="112233"/>
                </a:solidFill>
                <a:latin typeface="ArialMT" pitchFamily="0" charset="1"/>
              </a:rPr>
              <a:t>’</a:t>
            </a:r>
            <a:r>
              <a:rPr lang="en-US" sz="1800" baseline="0" b="0" i="0" dirty="0" spc="-69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and </a:t>
            </a:r>
          </a:p>
          <a:p>
            <a:pPr marL="0">
              <a:lnSpc>
                <a:spcPts val="2160"/>
              </a:lnSpc>
            </a:pP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another</a:t>
            </a:r>
            <a:r>
              <a:rPr lang="en-US" sz="1802" baseline="0" b="0" i="0" dirty="0" spc="-46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barrier</a:t>
            </a:r>
            <a:r>
              <a:rPr lang="en-US" sz="1802" baseline="0" b="0" i="0" dirty="0" spc="-22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as</a:t>
            </a:r>
            <a:r>
              <a:rPr lang="en-US" sz="1802" baseline="0" b="0" i="0" dirty="0" spc="-22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‘no</a:t>
            </a:r>
            <a:r>
              <a:rPr lang="en-US" sz="1802" baseline="0" b="0" i="0" dirty="0" spc="-46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instructions</a:t>
            </a:r>
            <a:r>
              <a:rPr lang="en-US" sz="1802" baseline="0" b="0" i="0" dirty="0" spc="-17">
                <a:solidFill>
                  <a:srgbClr val="112233"/>
                </a:solidFill>
                <a:latin typeface="ArialMT" pitchFamily="0" charset="1"/>
              </a:rPr>
              <a:t>’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16" name="Freeform 316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Freeform 317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Rectangle 318"/>
          <p:cNvSpPr/>
          <p:nvPr/>
        </p:nvSpPr>
        <p:spPr>
          <a:xfrm rot="0" flipH="0" flipV="0">
            <a:off x="426415" y="525853"/>
            <a:ext cx="2825111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85600" algn="l"/>
              </a:tabLst>
            </a:pP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S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u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r</a:t>
            </a:r>
            <a:r>
              <a:rPr lang="en-US" sz="2807" baseline="0" b="1" i="0" dirty="0" spc="-26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e</a:t>
            </a:r>
            <a:r>
              <a:rPr lang="en-US" sz="2807" baseline="0" b="1" i="0" dirty="0" spc="-99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 	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Con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te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n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ts</a:t>
            </a:r>
          </a:p>
        </p:txBody>
      </p:sp>
      <p:sp>
        <p:nvSpPr>
          <p:cNvPr id="319" name="Rectangle 319"/>
          <p:cNvSpPr/>
          <p:nvPr/>
        </p:nvSpPr>
        <p:spPr>
          <a:xfrm rot="0" flipH="0" flipV="0">
            <a:off x="432206" y="1392910"/>
            <a:ext cx="3148279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Bar</a:t>
            </a:r>
            <a:r>
              <a:rPr lang="en-US" sz="2400" baseline="0" b="0" i="0" dirty="0" spc="-15">
                <a:solidFill>
                  <a:srgbClr val="415666"/>
                </a:solidFill>
                <a:latin typeface="Arial" pitchFamily="0" charset="1"/>
              </a:rPr>
              <a:t>r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iers and</a:t>
            </a:r>
            <a:r>
              <a:rPr lang="en-US" sz="2400" baseline="0" b="0" i="0" dirty="0" spc="-20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Path</a:t>
            </a:r>
            <a:r>
              <a:rPr lang="en-US" sz="2400" baseline="0" b="0" i="0" dirty="0" spc="-29">
                <a:solidFill>
                  <a:srgbClr val="415666"/>
                </a:solidFill>
                <a:latin typeface="Arial" pitchFamily="0" charset="1"/>
              </a:rPr>
              <a:t>w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a</a:t>
            </a:r>
            <a:r>
              <a:rPr lang="en-US" sz="2400" baseline="0" b="0" i="0" dirty="0" spc="-25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s </a:t>
            </a:r>
          </a:p>
        </p:txBody>
      </p:sp>
      <p:sp>
        <p:nvSpPr>
          <p:cNvPr id="320" name="Rectangle 320"/>
          <p:cNvSpPr/>
          <p:nvPr/>
        </p:nvSpPr>
        <p:spPr>
          <a:xfrm rot="0" flipH="0" flipV="0">
            <a:off x="432206" y="1924344"/>
            <a:ext cx="7799832" cy="5801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1" dirty="0" spc="0">
                <a:latin typeface="Arial" pitchFamily="0" charset="1"/>
              </a:rPr>
              <a:t>Research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into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social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factors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influenci</a:t>
            </a:r>
            <a:r>
              <a:rPr lang="en-US" sz="1800" baseline="0" b="0" i="1" dirty="0" spc="-17">
                <a:latin typeface="Arial" pitchFamily="0" charset="1"/>
              </a:rPr>
              <a:t>n</a:t>
            </a:r>
            <a:r>
              <a:rPr lang="en-US" sz="1800" baseline="0" b="0" i="1" dirty="0" spc="0">
                <a:latin typeface="Arial" pitchFamily="0" charset="1"/>
              </a:rPr>
              <a:t>g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technolog</a:t>
            </a:r>
            <a:r>
              <a:rPr lang="en-US" sz="1800" baseline="0" b="0" i="1" dirty="0" spc="-13">
                <a:latin typeface="Arial" pitchFamily="0" charset="1"/>
              </a:rPr>
              <a:t>y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adoption</a:t>
            </a:r>
            <a:r>
              <a:rPr lang="en-US" sz="1800" baseline="0" b="0" i="1" dirty="0" spc="-46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and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diffusion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be </a:t>
            </a:r>
          </a:p>
          <a:p>
            <a:pPr marL="0">
              <a:lnSpc>
                <a:spcPts val="2164"/>
              </a:lnSpc>
            </a:pPr>
            <a:r>
              <a:rPr lang="en-US" sz="1802" baseline="0" b="0" i="1" dirty="0" spc="0">
                <a:latin typeface="Arial" pitchFamily="0" charset="1"/>
              </a:rPr>
              <a:t>conducted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. </a:t>
            </a:r>
          </a:p>
        </p:txBody>
      </p:sp>
      <p:sp>
        <p:nvSpPr>
          <p:cNvPr id="321" name="Rectangle 321"/>
          <p:cNvSpPr/>
          <p:nvPr/>
        </p:nvSpPr>
        <p:spPr>
          <a:xfrm rot="0" flipH="0" flipV="0">
            <a:off x="432206" y="2509723"/>
            <a:ext cx="7850504" cy="10463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For</a:t>
            </a:r>
            <a:r>
              <a:rPr lang="en-US" sz="1800" baseline="0" b="0" i="0" dirty="0" spc="-20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e</a:t>
            </a:r>
            <a:r>
              <a:rPr lang="en-US" sz="1800" baseline="0" b="0" i="0" dirty="0" spc="-37">
                <a:solidFill>
                  <a:srgbClr val="112233"/>
                </a:solidFill>
                <a:latin typeface="ArialMT" pitchFamily="0" charset="1"/>
              </a:rPr>
              <a:t>x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ample,</a:t>
            </a:r>
            <a:r>
              <a:rPr lang="en-US" sz="1800" baseline="0" b="0" i="0" dirty="0" spc="-17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consider</a:t>
            </a:r>
            <a:r>
              <a:rPr lang="en-US" sz="1800" baseline="0" b="0" i="0" dirty="0" spc="-44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question</a:t>
            </a:r>
            <a:r>
              <a:rPr lang="en-US" sz="1800" baseline="0" b="0" i="0" dirty="0" spc="-13">
                <a:solidFill>
                  <a:srgbClr val="112233"/>
                </a:solidFill>
                <a:latin typeface="ArialMT" pitchFamily="0" charset="1"/>
              </a:rPr>
              <a:t>s</a:t>
            </a:r>
            <a:r>
              <a:rPr lang="en-US" sz="1800" baseline="0" b="0" i="0" dirty="0" spc="-69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about</a:t>
            </a:r>
            <a:r>
              <a:rPr lang="en-US" sz="1800" baseline="0" b="0" i="0" dirty="0" spc="-17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-28">
                <a:solidFill>
                  <a:srgbClr val="112233"/>
                </a:solidFill>
                <a:latin typeface="ArialMT" pitchFamily="0" charset="1"/>
              </a:rPr>
              <a:t>w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hether</a:t>
            </a:r>
            <a:r>
              <a:rPr lang="en-US" sz="1800" baseline="0" b="0" i="0" dirty="0" spc="-20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‘coolness</a:t>
            </a:r>
            <a:r>
              <a:rPr lang="en-US" sz="1800" baseline="0" b="0" i="0" dirty="0" spc="-89">
                <a:solidFill>
                  <a:srgbClr val="112233"/>
                </a:solidFill>
                <a:latin typeface="ArialMT" pitchFamily="0" charset="1"/>
              </a:rPr>
              <a:t>’</a:t>
            </a:r>
            <a:r>
              <a:rPr lang="en-US" sz="1800" baseline="0" b="0" i="0" dirty="0" spc="-69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of tech</a:t>
            </a:r>
            <a:r>
              <a:rPr lang="en-US" sz="1800" baseline="0" b="0" i="0" dirty="0" spc="-46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is</a:t>
            </a:r>
            <a:r>
              <a:rPr lang="en-US" sz="1800" baseline="0" b="0" i="0" dirty="0" spc="-20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a factor</a:t>
            </a:r>
          </a:p>
          <a:p>
            <a:pPr marL="0">
              <a:lnSpc>
                <a:spcPts val="2472"/>
              </a:lnSpc>
            </a:pPr>
            <a:r>
              <a:rPr lang="en-US" sz="1802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Ask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-29">
                <a:solidFill>
                  <a:srgbClr val="112233"/>
                </a:solidFill>
                <a:latin typeface="Arial" pitchFamily="0" charset="1"/>
              </a:rPr>
              <a:t>w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hether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such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factors</a:t>
            </a:r>
            <a:r>
              <a:rPr lang="en-US" sz="1802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are actuall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out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of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scope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in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barriers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model</a:t>
            </a:r>
          </a:p>
          <a:p>
            <a:pPr marL="0">
              <a:lnSpc>
                <a:spcPts val="3358"/>
              </a:lnSpc>
            </a:pPr>
            <a:r>
              <a:rPr lang="en-US" sz="1802" baseline="0" b="0" i="1" dirty="0" spc="-74">
                <a:latin typeface="Arial-ItalicMT" pitchFamily="0" charset="1"/>
              </a:rPr>
              <a:t>V</a:t>
            </a:r>
            <a:r>
              <a:rPr lang="en-US" sz="1802" baseline="0" b="0" i="1" dirty="0" spc="0">
                <a:latin typeface="Arial-ItalicMT" pitchFamily="0" charset="1"/>
              </a:rPr>
              <a:t>alidate</a:t>
            </a:r>
            <a:r>
              <a:rPr lang="en-US" sz="1802" baseline="0" b="0" i="1" dirty="0" spc="-46">
                <a:latin typeface="Arial-ItalicMT" pitchFamily="0" charset="1"/>
              </a:rPr>
              <a:t> </a:t>
            </a:r>
            <a:r>
              <a:rPr lang="en-US" sz="1802" baseline="0" b="0" i="1" dirty="0" spc="-17">
                <a:latin typeface="Arial-ItalicMT" pitchFamily="0" charset="1"/>
              </a:rPr>
              <a:t>‘</a:t>
            </a:r>
            <a:r>
              <a:rPr lang="en-US" sz="1802" baseline="0" b="0" i="1" dirty="0" spc="0">
                <a:latin typeface="Arial-ItalicMT" pitchFamily="0" charset="1"/>
              </a:rPr>
              <a:t>pathways</a:t>
            </a:r>
            <a:r>
              <a:rPr lang="en-US" sz="1802" baseline="0" b="0" i="1" dirty="0" spc="-137">
                <a:latin typeface="Arial-ItalicMT" pitchFamily="0" charset="1"/>
              </a:rPr>
              <a:t>’</a:t>
            </a:r>
            <a:r>
              <a:rPr lang="en-US" sz="1802" baseline="0" b="0" i="1" dirty="0" spc="0">
                <a:latin typeface="Arial-ItalicMT" pitchFamily="0" charset="1"/>
              </a:rPr>
              <a:t> ter</a:t>
            </a:r>
            <a:r>
              <a:rPr lang="en-US" sz="1802" baseline="0" b="0" i="1" dirty="0" spc="-15">
                <a:latin typeface="Arial-ItalicMT" pitchFamily="0" charset="1"/>
              </a:rPr>
              <a:t>m</a:t>
            </a:r>
            <a:r>
              <a:rPr lang="en-US" sz="1802" baseline="0" b="0" i="1" dirty="0" spc="0">
                <a:latin typeface="Arial-ItalicMT" pitchFamily="0" charset="1"/>
              </a:rPr>
              <a:t>inology</a:t>
            </a:r>
          </a:p>
        </p:txBody>
      </p:sp>
      <p:sp>
        <p:nvSpPr>
          <p:cNvPr id="323" name="Rectangle 323"/>
          <p:cNvSpPr/>
          <p:nvPr/>
        </p:nvSpPr>
        <p:spPr>
          <a:xfrm rot="0" flipH="0" flipV="0">
            <a:off x="432206" y="3561918"/>
            <a:ext cx="4544720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‘Barriers</a:t>
            </a:r>
            <a:r>
              <a:rPr lang="en-US" sz="1800" baseline="0" b="0" i="0" dirty="0" spc="-64">
                <a:solidFill>
                  <a:srgbClr val="112233"/>
                </a:solidFill>
                <a:latin typeface="ArialMT" pitchFamily="0" charset="1"/>
              </a:rPr>
              <a:t>’</a:t>
            </a:r>
            <a:r>
              <a:rPr lang="en-US" sz="1800" baseline="0" b="0" i="0" dirty="0" spc="-45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and</a:t>
            </a:r>
            <a:r>
              <a:rPr lang="en-US" sz="1800" baseline="0" b="0" i="0" dirty="0" spc="-20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‘Path</a:t>
            </a:r>
            <a:r>
              <a:rPr lang="en-US" sz="1800" baseline="0" b="0" i="0" dirty="0" spc="-27">
                <a:solidFill>
                  <a:srgbClr val="112233"/>
                </a:solidFill>
                <a:latin typeface="ArialMT" pitchFamily="0" charset="1"/>
              </a:rPr>
              <a:t>w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a</a:t>
            </a:r>
            <a:r>
              <a:rPr lang="en-US" sz="1800" baseline="0" b="0" i="0" dirty="0" spc="-13">
                <a:solidFill>
                  <a:srgbClr val="112233"/>
                </a:solidFill>
                <a:latin typeface="ArialMT" pitchFamily="0" charset="1"/>
              </a:rPr>
              <a:t>y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s</a:t>
            </a:r>
            <a:r>
              <a:rPr lang="en-US" sz="1800" baseline="0" b="0" i="0" dirty="0" spc="-64">
                <a:solidFill>
                  <a:srgbClr val="112233"/>
                </a:solidFill>
                <a:latin typeface="ArialMT" pitchFamily="0" charset="1"/>
              </a:rPr>
              <a:t>’</a:t>
            </a:r>
            <a:r>
              <a:rPr lang="en-US" sz="1800" baseline="0" b="0" i="0" dirty="0" spc="-20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are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not</a:t>
            </a:r>
            <a:r>
              <a:rPr lang="en-US" sz="1800" baseline="0" b="0" i="0" dirty="0" spc="-17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s</a:t>
            </a:r>
            <a:r>
              <a:rPr lang="en-US" sz="1800" baseline="0" b="0" i="0" dirty="0" spc="-13">
                <a:solidFill>
                  <a:srgbClr val="112233"/>
                </a:solidFill>
                <a:latin typeface="ArialMT" pitchFamily="0" charset="1"/>
              </a:rPr>
              <a:t>y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mmetric</a:t>
            </a:r>
          </a:p>
        </p:txBody>
      </p:sp>
      <p:sp>
        <p:nvSpPr>
          <p:cNvPr id="324" name="Rectangle 324"/>
          <p:cNvSpPr/>
          <p:nvPr/>
        </p:nvSpPr>
        <p:spPr>
          <a:xfrm rot="0" flipH="0" flipV="0">
            <a:off x="432206" y="3875492"/>
            <a:ext cx="7690427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0">
                <a:latin typeface="Arial" pitchFamily="0" charset="1"/>
              </a:rPr>
              <a:t>Describing</a:t>
            </a:r>
            <a:r>
              <a:rPr lang="en-US" sz="1802" baseline="0" b="0" i="0" dirty="0" spc="-6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barriers</a:t>
            </a:r>
            <a:r>
              <a:rPr lang="en-US" sz="1802" baseline="0" b="0" i="0" dirty="0" spc="-46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in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terms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of</a:t>
            </a:r>
            <a:r>
              <a:rPr lang="en-US" sz="1802" baseline="0" b="0" i="0" dirty="0" spc="-1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the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path</a:t>
            </a:r>
            <a:r>
              <a:rPr lang="en-US" sz="1802" baseline="0" b="0" i="0" dirty="0" spc="-29">
                <a:latin typeface="Arial" pitchFamily="0" charset="1"/>
              </a:rPr>
              <a:t>w</a:t>
            </a:r>
            <a:r>
              <a:rPr lang="en-US" sz="1802" baseline="0" b="0" i="0" dirty="0" spc="0">
                <a:latin typeface="Arial" pitchFamily="0" charset="1"/>
              </a:rPr>
              <a:t>a</a:t>
            </a:r>
            <a:r>
              <a:rPr lang="en-US" sz="1802" baseline="0" b="0" i="0" dirty="0" spc="-13">
                <a:latin typeface="Arial" pitchFamily="0" charset="1"/>
              </a:rPr>
              <a:t>y</a:t>
            </a:r>
            <a:r>
              <a:rPr lang="en-US" sz="1802" baseline="0" b="0" i="0" dirty="0" spc="0">
                <a:latin typeface="Arial" pitchFamily="0" charset="1"/>
              </a:rPr>
              <a:t>s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to resolution</a:t>
            </a:r>
            <a:r>
              <a:rPr lang="en-US" sz="1802" baseline="0" b="0" i="0" dirty="0" spc="-6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ma</a:t>
            </a:r>
            <a:r>
              <a:rPr lang="en-US" sz="1802" baseline="0" b="0" i="0" dirty="0" spc="-13">
                <a:latin typeface="Arial" pitchFamily="0" charset="1"/>
              </a:rPr>
              <a:t>y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change</a:t>
            </a:r>
            <a:r>
              <a:rPr lang="en-US" sz="1802" baseline="0" b="0" i="0" dirty="0" spc="-46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the </a:t>
            </a:r>
          </a:p>
        </p:txBody>
      </p:sp>
      <p:sp>
        <p:nvSpPr>
          <p:cNvPr id="325" name="Rectangle 325"/>
          <p:cNvSpPr/>
          <p:nvPr/>
        </p:nvSpPr>
        <p:spPr>
          <a:xfrm rot="0" flipH="0" flipV="0">
            <a:off x="612038" y="4150461"/>
            <a:ext cx="2248280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latin typeface="Arial" pitchFamily="0" charset="1"/>
              </a:rPr>
              <a:t>outcome</a:t>
            </a:r>
            <a:r>
              <a:rPr lang="en-US" sz="1800" baseline="0" b="0" i="0" dirty="0" spc="-6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of the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sur</a:t>
            </a:r>
            <a:r>
              <a:rPr lang="en-US" sz="1800" baseline="0" b="0" i="0" dirty="0" spc="-11">
                <a:latin typeface="Arial" pitchFamily="0" charset="1"/>
              </a:rPr>
              <a:t>v</a:t>
            </a:r>
            <a:r>
              <a:rPr lang="en-US" sz="1800" baseline="0" b="0" i="0" dirty="0" spc="0">
                <a:latin typeface="Arial" pitchFamily="0" charset="1"/>
              </a:rPr>
              <a:t>ey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11" name="Freeform 111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4156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Rectangle 112"/>
          <p:cNvSpPr/>
          <p:nvPr/>
        </p:nvSpPr>
        <p:spPr>
          <a:xfrm rot="0" flipH="0" flipV="0">
            <a:off x="432206" y="523731"/>
            <a:ext cx="2697964" cy="4775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10" baseline="0" b="0" i="0" dirty="0" spc="-327">
                <a:solidFill>
                  <a:srgbClr val="FFFFFF"/>
                </a:solidFill>
                <a:latin typeface="Arial" pitchFamily="0" charset="1"/>
              </a:rPr>
              <a:t>T</a:t>
            </a:r>
            <a:r>
              <a:rPr lang="en-US" sz="2810" baseline="0" b="0" i="0" dirty="0" spc="0">
                <a:solidFill>
                  <a:srgbClr val="FFFFFF"/>
                </a:solidFill>
                <a:latin typeface="Arial" pitchFamily="0" charset="1"/>
              </a:rPr>
              <a:t>able of</a:t>
            </a:r>
            <a:r>
              <a:rPr lang="en-US" sz="2810" baseline="0" b="0" i="0" dirty="0" spc="-1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2810" baseline="0" b="0" i="0" dirty="0" spc="0">
                <a:solidFill>
                  <a:srgbClr val="FFFFFF"/>
                </a:solidFill>
                <a:latin typeface="Arial" pitchFamily="0" charset="1"/>
              </a:rPr>
              <a:t>contents</a:t>
            </a:r>
          </a:p>
        </p:txBody>
      </p:sp>
      <p:sp>
        <p:nvSpPr>
          <p:cNvPr id="113" name="Rectangle 113"/>
          <p:cNvSpPr/>
          <p:nvPr/>
        </p:nvSpPr>
        <p:spPr>
          <a:xfrm rot="0" flipH="0" flipV="0">
            <a:off x="431901" y="1081481"/>
            <a:ext cx="2781985" cy="6048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4728" algn="l"/>
              </a:tabLst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A.	Background</a:t>
            </a:r>
            <a:r>
              <a:rPr lang="en-US" sz="1800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Literature</a:t>
            </a:r>
          </a:p>
          <a:p>
            <a:pPr marL="445312">
              <a:lnSpc>
                <a:spcPts val="2354"/>
              </a:lnSpc>
              <a:tabLst>
                <a:tab pos="789736" algn="l"/>
              </a:tabLst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1.	Acceptance</a:t>
            </a:r>
            <a:r>
              <a:rPr lang="en-US" sz="1800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-37">
                <a:solidFill>
                  <a:srgbClr val="FFFFFF"/>
                </a:solidFill>
                <a:latin typeface="Arial" pitchFamily="0" charset="1"/>
              </a:rPr>
              <a:t>M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odels</a:t>
            </a:r>
          </a:p>
        </p:txBody>
      </p:sp>
      <p:sp>
        <p:nvSpPr>
          <p:cNvPr id="114" name="Rectangle 114"/>
          <p:cNvSpPr/>
          <p:nvPr/>
        </p:nvSpPr>
        <p:spPr>
          <a:xfrm rot="0" flipH="0" flipV="0">
            <a:off x="877214" y="1681847"/>
            <a:ext cx="2188252" cy="6051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4424" algn="l"/>
              </a:tabLst>
            </a:pP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2.	Risk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-38">
                <a:solidFill>
                  <a:srgbClr val="FFFFFF"/>
                </a:solidFill>
                <a:latin typeface="Arial" pitchFamily="0" charset="1"/>
              </a:rPr>
              <a:t>M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anagement</a:t>
            </a:r>
          </a:p>
          <a:p>
            <a:pPr marL="0">
              <a:lnSpc>
                <a:spcPts val="2353"/>
              </a:lnSpc>
              <a:tabLst>
                <a:tab pos="344424" algn="l"/>
              </a:tabLst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3.	</a:t>
            </a:r>
            <a:r>
              <a:rPr lang="en-US" sz="1800" baseline="0" b="0" i="0" dirty="0" spc="-144">
                <a:solidFill>
                  <a:srgbClr val="FFFFFF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alidation</a:t>
            </a:r>
          </a:p>
        </p:txBody>
      </p:sp>
      <p:sp>
        <p:nvSpPr>
          <p:cNvPr id="115" name="Rectangle 115"/>
          <p:cNvSpPr/>
          <p:nvPr/>
        </p:nvSpPr>
        <p:spPr>
          <a:xfrm rot="0" flipH="0" flipV="0">
            <a:off x="431901" y="2291701"/>
            <a:ext cx="1656353" cy="608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4728" algn="l"/>
              </a:tabLst>
            </a:pP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B.	D</a:t>
            </a:r>
            <a:r>
              <a:rPr lang="en-US" sz="1802" baseline="0" b="0" i="0" dirty="0" spc="-11">
                <a:solidFill>
                  <a:srgbClr val="FFFFFF"/>
                </a:solidFill>
                <a:latin typeface="Arial" pitchFamily="0" charset="1"/>
              </a:rPr>
              <a:t>R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D</a:t>
            </a:r>
            <a:r>
              <a:rPr lang="en-US" sz="1802" baseline="0" b="0" i="0" dirty="0" spc="-11">
                <a:solidFill>
                  <a:srgbClr val="FFFFFF"/>
                </a:solidFill>
                <a:latin typeface="Arial" pitchFamily="0" charset="1"/>
              </a:rPr>
              <a:t>C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 Study</a:t>
            </a:r>
          </a:p>
          <a:p>
            <a:pPr marL="445312">
              <a:lnSpc>
                <a:spcPts val="2378"/>
              </a:lnSpc>
              <a:tabLst>
                <a:tab pos="789736" algn="l"/>
              </a:tabLst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1.	Pilot</a:t>
            </a:r>
          </a:p>
        </p:txBody>
      </p:sp>
      <p:sp>
        <p:nvSpPr>
          <p:cNvPr id="116" name="Rectangle 116"/>
          <p:cNvSpPr/>
          <p:nvPr/>
        </p:nvSpPr>
        <p:spPr>
          <a:xfrm rot="0" flipH="0" flipV="0">
            <a:off x="431901" y="2892538"/>
            <a:ext cx="2389551" cy="6204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45312">
              <a:tabLst>
                <a:tab pos="789736" algn="l"/>
              </a:tabLst>
            </a:pP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2.	Stud</a:t>
            </a:r>
            <a:r>
              <a:rPr lang="en-US" sz="1802" baseline="0" b="0" i="0" dirty="0" spc="-13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 O</a:t>
            </a:r>
            <a:r>
              <a:rPr lang="en-US" sz="1802" baseline="0" b="0" i="0" dirty="0" spc="-13">
                <a:solidFill>
                  <a:srgbClr val="FFFFFF"/>
                </a:solidFill>
                <a:latin typeface="Arial" pitchFamily="0" charset="1"/>
              </a:rPr>
              <a:t>v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er</a:t>
            </a:r>
            <a:r>
              <a:rPr lang="en-US" sz="1802" baseline="0" b="0" i="0" dirty="0" spc="-13">
                <a:solidFill>
                  <a:srgbClr val="FFFFFF"/>
                </a:solidFill>
                <a:latin typeface="Arial" pitchFamily="0" charset="1"/>
              </a:rPr>
              <a:t>v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iew</a:t>
            </a:r>
          </a:p>
          <a:p>
            <a:pPr marL="0">
              <a:lnSpc>
                <a:spcPts val="2473"/>
              </a:lnSpc>
              <a:tabLst>
                <a:tab pos="344728" algn="l"/>
              </a:tabLst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C.	Recommendat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</a:rPr>
              <a:t>i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ons</a:t>
            </a:r>
          </a:p>
        </p:txBody>
      </p:sp>
      <p:sp>
        <p:nvSpPr>
          <p:cNvPr id="117" name="Rectangle 117"/>
          <p:cNvSpPr/>
          <p:nvPr/>
        </p:nvSpPr>
        <p:spPr>
          <a:xfrm rot="0" flipH="0" flipV="0">
            <a:off x="877214" y="3506165"/>
            <a:ext cx="2404338" cy="906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4424" algn="l"/>
              </a:tabLst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1.	</a:t>
            </a:r>
            <a:r>
              <a:rPr lang="en-US" sz="1800" baseline="0" b="0" i="0" dirty="0" spc="-144">
                <a:solidFill>
                  <a:srgbClr val="FFFFFF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alidation</a:t>
            </a:r>
          </a:p>
          <a:p>
            <a:pPr marL="0">
              <a:lnSpc>
                <a:spcPts val="2352"/>
              </a:lnSpc>
              <a:tabLst>
                <a:tab pos="344424" algn="l"/>
              </a:tabLst>
            </a:pP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2.	Format</a:t>
            </a:r>
            <a:r>
              <a:rPr lang="en-US" sz="1802" baseline="0" b="0" i="0" dirty="0" spc="-4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and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Process</a:t>
            </a:r>
          </a:p>
          <a:p>
            <a:pPr marL="0">
              <a:lnSpc>
                <a:spcPts val="2377"/>
              </a:lnSpc>
              <a:tabLst>
                <a:tab pos="344424" algn="l"/>
              </a:tabLst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3.	Sur</a:t>
            </a:r>
            <a:r>
              <a:rPr lang="en-US" sz="1800" baseline="0" b="0" i="0" dirty="0" spc="-11">
                <a:solidFill>
                  <a:srgbClr val="FFFFFF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e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 Contents</a:t>
            </a:r>
          </a:p>
        </p:txBody>
      </p:sp>
      <p:sp>
        <p:nvSpPr>
          <p:cNvPr id="118" name="Rectangle 118"/>
          <p:cNvSpPr/>
          <p:nvPr/>
        </p:nvSpPr>
        <p:spPr>
          <a:xfrm rot="0" flipH="0" flipV="0">
            <a:off x="431901" y="4417427"/>
            <a:ext cx="3091357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4728" algn="l"/>
              </a:tabLst>
            </a:pP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D.	Discussion</a:t>
            </a:r>
            <a:r>
              <a:rPr lang="en-US" sz="1802" baseline="0" b="0" i="0" dirty="0" spc="-94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and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Conclusion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26" name="Freeform 326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Rectangle 328"/>
          <p:cNvSpPr/>
          <p:nvPr/>
        </p:nvSpPr>
        <p:spPr>
          <a:xfrm rot="0" flipH="0" flipV="0">
            <a:off x="426415" y="525853"/>
            <a:ext cx="2825111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85600" algn="l"/>
              </a:tabLst>
            </a:pP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S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u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r</a:t>
            </a:r>
            <a:r>
              <a:rPr lang="en-US" sz="2807" baseline="0" b="1" i="0" dirty="0" spc="-26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e</a:t>
            </a:r>
            <a:r>
              <a:rPr lang="en-US" sz="2807" baseline="0" b="1" i="0" dirty="0" spc="-99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 	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Con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te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n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ts</a:t>
            </a:r>
          </a:p>
        </p:txBody>
      </p:sp>
      <p:sp>
        <p:nvSpPr>
          <p:cNvPr id="329" name="Rectangle 329"/>
          <p:cNvSpPr/>
          <p:nvPr/>
        </p:nvSpPr>
        <p:spPr>
          <a:xfrm rot="0" flipH="0" flipV="0">
            <a:off x="432206" y="1392910"/>
            <a:ext cx="2488387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Double</a:t>
            </a:r>
            <a:r>
              <a:rPr lang="en-US" sz="2400" baseline="0" b="0" i="0" dirty="0" spc="-15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Negati</a:t>
            </a:r>
            <a:r>
              <a:rPr lang="en-US" sz="2400" baseline="0" b="0" i="0" dirty="0" spc="-24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es </a:t>
            </a:r>
          </a:p>
        </p:txBody>
      </p:sp>
      <p:sp>
        <p:nvSpPr>
          <p:cNvPr id="330" name="Rectangle 330"/>
          <p:cNvSpPr/>
          <p:nvPr/>
        </p:nvSpPr>
        <p:spPr>
          <a:xfrm rot="0" flipH="0" flipV="0">
            <a:off x="432206" y="1924344"/>
            <a:ext cx="6223863" cy="8981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1" dirty="0" spc="0">
                <a:latin typeface="Arial" pitchFamily="0" charset="1"/>
              </a:rPr>
              <a:t>Survey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options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should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not</a:t>
            </a:r>
            <a:r>
              <a:rPr lang="en-US" sz="1800" baseline="0" b="0" i="1" dirty="0" spc="-17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be expresse</a:t>
            </a:r>
            <a:r>
              <a:rPr lang="en-US" sz="1800" baseline="0" b="0" i="1" dirty="0" spc="-17">
                <a:latin typeface="Arial" pitchFamily="0" charset="1"/>
              </a:rPr>
              <a:t>d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as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double</a:t>
            </a:r>
            <a:r>
              <a:rPr lang="en-US" sz="1800" baseline="0" b="0" i="1" dirty="0" spc="-46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negatives.</a:t>
            </a:r>
          </a:p>
          <a:p>
            <a:pPr marL="0">
              <a:lnSpc>
                <a:spcPts val="4667"/>
              </a:lnSpc>
            </a:pP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Comple</a:t>
            </a:r>
            <a:r>
              <a:rPr lang="en-US" sz="2400" baseline="0" b="0" i="0" dirty="0" spc="-20">
                <a:solidFill>
                  <a:srgbClr val="415666"/>
                </a:solidFill>
                <a:latin typeface="Arial" pitchFamily="0" charset="1"/>
              </a:rPr>
              <a:t>x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 Questions </a:t>
            </a:r>
          </a:p>
        </p:txBody>
      </p:sp>
      <p:sp>
        <p:nvSpPr>
          <p:cNvPr id="331" name="Rectangle 331"/>
          <p:cNvSpPr/>
          <p:nvPr/>
        </p:nvSpPr>
        <p:spPr>
          <a:xfrm rot="0" flipH="0" flipV="0">
            <a:off x="432206" y="2945932"/>
            <a:ext cx="3862425" cy="3053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1" dirty="0" spc="0">
                <a:latin typeface="Arial" pitchFamily="0" charset="1"/>
              </a:rPr>
              <a:t>Complex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questions</a:t>
            </a:r>
            <a:r>
              <a:rPr lang="en-US" sz="1800" baseline="0" b="0" i="1" dirty="0" spc="-92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should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be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revised.</a:t>
            </a:r>
          </a:p>
        </p:txBody>
      </p:sp>
      <p:sp>
        <p:nvSpPr>
          <p:cNvPr id="332" name="Rectangle 332"/>
          <p:cNvSpPr/>
          <p:nvPr/>
        </p:nvSpPr>
        <p:spPr>
          <a:xfrm rot="0" flipH="0" flipV="0">
            <a:off x="432206" y="3256393"/>
            <a:ext cx="7776724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Risk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of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creating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comple</a:t>
            </a:r>
            <a:r>
              <a:rPr lang="en-US" sz="1802" baseline="0" b="0" i="0" dirty="0" spc="-38">
                <a:solidFill>
                  <a:srgbClr val="112233"/>
                </a:solidFill>
                <a:latin typeface="Arial" pitchFamily="0" charset="1"/>
              </a:rPr>
              <a:t>x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question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s</a:t>
            </a:r>
            <a:r>
              <a:rPr lang="en-US" sz="1802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as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 conseque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n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ce</a:t>
            </a:r>
            <a:r>
              <a:rPr lang="en-US" sz="1802" baseline="0" b="0" i="0" dirty="0" spc="-94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of conflating</a:t>
            </a:r>
            <a:r>
              <a:rPr lang="en-US" sz="1802" baseline="0" b="0" i="0" dirty="0" spc="-94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agenc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 </a:t>
            </a:r>
          </a:p>
        </p:txBody>
      </p:sp>
      <p:sp>
        <p:nvSpPr>
          <p:cNvPr id="333" name="Rectangle 333"/>
          <p:cNvSpPr/>
          <p:nvPr/>
        </p:nvSpPr>
        <p:spPr>
          <a:xfrm rot="0" flipH="0" flipV="0">
            <a:off x="432206" y="3531438"/>
            <a:ext cx="3521048" cy="6198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9831"/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for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change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-28">
                <a:solidFill>
                  <a:srgbClr val="112233"/>
                </a:solidFill>
                <a:latin typeface="Arial" pitchFamily="0" charset="1"/>
              </a:rPr>
              <a:t>w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ith the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change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itself.</a:t>
            </a:r>
          </a:p>
          <a:p>
            <a:pPr marL="0">
              <a:lnSpc>
                <a:spcPts val="2472"/>
              </a:lnSpc>
              <a:tabLst>
                <a:tab pos="1548993" algn="l"/>
              </a:tabLst>
            </a:pPr>
            <a:r>
              <a:rPr lang="en-US" sz="1802" baseline="0" b="0" i="0" dirty="0" spc="1241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T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hird le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el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–	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bullet</a:t>
            </a:r>
          </a:p>
        </p:txBody>
      </p:sp>
      <p:sp>
        <p:nvSpPr>
          <p:cNvPr id="334" name="Rectangle 334"/>
          <p:cNvSpPr/>
          <p:nvPr/>
        </p:nvSpPr>
        <p:spPr>
          <a:xfrm rot="0" flipH="0" flipV="0">
            <a:off x="621182" y="4119981"/>
            <a:ext cx="2166289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616049" algn="l"/>
              </a:tabLst>
            </a:pPr>
            <a:r>
              <a:rPr lang="en-US" sz="1800" baseline="0" b="0" i="0" dirty="0" spc="690">
                <a:solidFill>
                  <a:srgbClr val="004466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Fourth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le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el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–	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bullet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35" name="Freeform 335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7" name="Picture 337"/>
          <p:cNvPicPr>
            <a:picLocks noChangeAspect="0" noChangeArrowheads="1"/>
          </p:cNvPicPr>
          <p:nvPr/>
        </p:nvPicPr>
        <p:blipFill>
          <a:blip r:embed="rId3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17089" y="3137510"/>
            <a:ext cx="4803393" cy="2007513"/>
          </a:xfrm>
          <a:prstGeom prst="rect">
            <a:avLst/>
          </a:prstGeom>
          <a:noFill/>
          <a:extLst/>
        </p:spPr>
      </p:pic>
      <p:sp>
        <p:nvSpPr>
          <p:cNvPr id="338" name="Rectangle 338"/>
          <p:cNvSpPr/>
          <p:nvPr/>
        </p:nvSpPr>
        <p:spPr>
          <a:xfrm rot="0" flipH="0" flipV="0">
            <a:off x="426415" y="525853"/>
            <a:ext cx="2825111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85600" algn="l"/>
              </a:tabLst>
            </a:pP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S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u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r</a:t>
            </a:r>
            <a:r>
              <a:rPr lang="en-US" sz="2807" baseline="0" b="1" i="0" dirty="0" spc="-26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e</a:t>
            </a:r>
            <a:r>
              <a:rPr lang="en-US" sz="2807" baseline="0" b="1" i="0" dirty="0" spc="-99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 	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Con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te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n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ts</a:t>
            </a:r>
          </a:p>
        </p:txBody>
      </p:sp>
      <p:sp>
        <p:nvSpPr>
          <p:cNvPr id="339" name="Rectangle 339"/>
          <p:cNvSpPr/>
          <p:nvPr/>
        </p:nvSpPr>
        <p:spPr>
          <a:xfrm rot="0" flipH="0" flipV="0">
            <a:off x="432206" y="1392910"/>
            <a:ext cx="3734104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Ontological Considerations </a:t>
            </a:r>
          </a:p>
        </p:txBody>
      </p:sp>
      <p:sp>
        <p:nvSpPr>
          <p:cNvPr id="340" name="Rectangle 340"/>
          <p:cNvSpPr/>
          <p:nvPr/>
        </p:nvSpPr>
        <p:spPr>
          <a:xfrm rot="0" flipH="0" flipV="0">
            <a:off x="432206" y="1924344"/>
            <a:ext cx="6224092" cy="3053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1" dirty="0" spc="0">
                <a:latin typeface="Arial" pitchFamily="0" charset="1"/>
              </a:rPr>
              <a:t>Respondents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should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be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asked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about</a:t>
            </a:r>
            <a:r>
              <a:rPr lang="en-US" sz="1800" baseline="0" b="0" i="1" dirty="0" spc="-17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evidence</a:t>
            </a:r>
            <a:r>
              <a:rPr lang="en-US" sz="1800" baseline="0" b="0" i="1" dirty="0" spc="-20">
                <a:latin typeface="Arial" pitchFamily="0" charset="1"/>
              </a:rPr>
              <a:t>,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not</a:t>
            </a:r>
            <a:r>
              <a:rPr lang="en-US" sz="1800" baseline="0" b="0" i="1" dirty="0" spc="-17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existence.</a:t>
            </a:r>
          </a:p>
        </p:txBody>
      </p:sp>
      <p:sp>
        <p:nvSpPr>
          <p:cNvPr id="341" name="Rectangle 341"/>
          <p:cNvSpPr/>
          <p:nvPr/>
        </p:nvSpPr>
        <p:spPr>
          <a:xfrm rot="0" flipH="0" flipV="0">
            <a:off x="432206" y="2234805"/>
            <a:ext cx="7752231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0">
                <a:latin typeface="Arial" pitchFamily="0" charset="1"/>
              </a:rPr>
              <a:t>If respondent</a:t>
            </a:r>
            <a:r>
              <a:rPr lang="en-US" sz="1802" baseline="0" b="0" i="0" dirty="0" spc="-11">
                <a:latin typeface="Arial" pitchFamily="0" charset="1"/>
              </a:rPr>
              <a:t>s</a:t>
            </a:r>
            <a:r>
              <a:rPr lang="en-US" sz="1802" baseline="0" b="0" i="0" dirty="0" spc="-6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do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not</a:t>
            </a:r>
            <a:r>
              <a:rPr lang="en-US" sz="1802" baseline="0" b="0" i="0" dirty="0" spc="-1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kno</a:t>
            </a:r>
            <a:r>
              <a:rPr lang="en-US" sz="1802" baseline="0" b="0" i="0" dirty="0" spc="-29">
                <a:latin typeface="Arial" pitchFamily="0" charset="1"/>
              </a:rPr>
              <a:t>w</a:t>
            </a:r>
            <a:r>
              <a:rPr lang="en-US" sz="1802" baseline="0" b="0" i="0" dirty="0" spc="0">
                <a:latin typeface="Arial" pitchFamily="0" charset="1"/>
              </a:rPr>
              <a:t> the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ans</a:t>
            </a:r>
            <a:r>
              <a:rPr lang="en-US" sz="1802" baseline="0" b="0" i="0" dirty="0" spc="-29">
                <a:latin typeface="Arial" pitchFamily="0" charset="1"/>
              </a:rPr>
              <a:t>w</a:t>
            </a:r>
            <a:r>
              <a:rPr lang="en-US" sz="1802" baseline="0" b="0" i="0" dirty="0" spc="0">
                <a:latin typeface="Arial" pitchFamily="0" charset="1"/>
              </a:rPr>
              <a:t>e</a:t>
            </a:r>
            <a:r>
              <a:rPr lang="en-US" sz="1802" baseline="0" b="0" i="0" dirty="0" spc="-96">
                <a:latin typeface="Arial" pitchFamily="0" charset="1"/>
              </a:rPr>
              <a:t>r</a:t>
            </a:r>
            <a:r>
              <a:rPr lang="en-US" sz="1802" baseline="0" b="0" i="0" dirty="0" spc="0">
                <a:latin typeface="Arial" pitchFamily="0" charset="1"/>
              </a:rPr>
              <a:t>,</a:t>
            </a:r>
            <a:r>
              <a:rPr lang="en-US" sz="1802" baseline="0" b="0" i="0" dirty="0" spc="-1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the</a:t>
            </a:r>
            <a:r>
              <a:rPr lang="en-US" sz="1802" baseline="0" b="0" i="0" dirty="0" spc="-13">
                <a:latin typeface="Arial" pitchFamily="0" charset="1"/>
              </a:rPr>
              <a:t>y</a:t>
            </a:r>
            <a:r>
              <a:rPr lang="en-US" sz="1802" baseline="0" b="0" i="0" dirty="0" spc="0">
                <a:latin typeface="Arial" pitchFamily="0" charset="1"/>
              </a:rPr>
              <a:t> ma</a:t>
            </a:r>
            <a:r>
              <a:rPr lang="en-US" sz="1802" baseline="0" b="0" i="0" dirty="0" spc="-13">
                <a:latin typeface="Arial" pitchFamily="0" charset="1"/>
              </a:rPr>
              <a:t>y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fail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to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respond,</a:t>
            </a:r>
            <a:r>
              <a:rPr lang="en-US" sz="1802" baseline="0" b="0" i="0" dirty="0" spc="-4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the</a:t>
            </a:r>
            <a:r>
              <a:rPr lang="en-US" sz="1802" baseline="0" b="0" i="0" dirty="0" spc="-13">
                <a:latin typeface="Arial" pitchFamily="0" charset="1"/>
              </a:rPr>
              <a:t>y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ma</a:t>
            </a:r>
            <a:r>
              <a:rPr lang="en-US" sz="1802" baseline="0" b="0" i="0" dirty="0" spc="-13">
                <a:latin typeface="Arial" pitchFamily="0" charset="1"/>
              </a:rPr>
              <a:t>y</a:t>
            </a:r>
            <a:r>
              <a:rPr lang="en-US" sz="1802" baseline="0" b="0" i="0" dirty="0" spc="0">
                <a:latin typeface="Arial" pitchFamily="0" charset="1"/>
              </a:rPr>
              <a:t> </a:t>
            </a:r>
          </a:p>
        </p:txBody>
      </p:sp>
      <p:sp>
        <p:nvSpPr>
          <p:cNvPr id="342" name="Rectangle 342"/>
          <p:cNvSpPr/>
          <p:nvPr/>
        </p:nvSpPr>
        <p:spPr>
          <a:xfrm rot="0" flipH="0" flipV="0">
            <a:off x="432206" y="2509723"/>
            <a:ext cx="7844560" cy="6198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9831"/>
            <a:r>
              <a:rPr lang="en-US" sz="1800" baseline="0" b="0" i="0" dirty="0" spc="0">
                <a:latin typeface="Arial" pitchFamily="0" charset="1"/>
              </a:rPr>
              <a:t>guess,</a:t>
            </a:r>
            <a:r>
              <a:rPr lang="en-US" sz="1800" baseline="0" b="0" i="0" dirty="0" spc="-42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or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the</a:t>
            </a:r>
            <a:r>
              <a:rPr lang="en-US" sz="1800" baseline="0" b="0" i="0" dirty="0" spc="-13">
                <a:latin typeface="Arial" pitchFamily="0" charset="1"/>
              </a:rPr>
              <a:t>y</a:t>
            </a:r>
            <a:r>
              <a:rPr lang="en-US" sz="1800" baseline="0" b="0" i="0" dirty="0" spc="0">
                <a:latin typeface="Arial" pitchFamily="0" charset="1"/>
              </a:rPr>
              <a:t> ma</a:t>
            </a:r>
            <a:r>
              <a:rPr lang="en-US" sz="1800" baseline="0" b="0" i="0" dirty="0" spc="-13">
                <a:latin typeface="Arial" pitchFamily="0" charset="1"/>
              </a:rPr>
              <a:t>y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try to anticipate</a:t>
            </a:r>
            <a:r>
              <a:rPr lang="en-US" sz="1800" baseline="0" b="0" i="0" dirty="0" spc="-92">
                <a:latin typeface="Arial" pitchFamily="0" charset="1"/>
              </a:rPr>
              <a:t> </a:t>
            </a:r>
            <a:r>
              <a:rPr lang="en-US" sz="1800" baseline="0" b="0" i="0" dirty="0" spc="-27">
                <a:latin typeface="Arial" pitchFamily="0" charset="1"/>
              </a:rPr>
              <a:t>w</a:t>
            </a:r>
            <a:r>
              <a:rPr lang="en-US" sz="1800" baseline="0" b="0" i="0" dirty="0" spc="0">
                <a:latin typeface="Arial" pitchFamily="0" charset="1"/>
              </a:rPr>
              <a:t>hat ans</a:t>
            </a:r>
            <a:r>
              <a:rPr lang="en-US" sz="1800" baseline="0" b="0" i="0" dirty="0" spc="-27">
                <a:latin typeface="Arial" pitchFamily="0" charset="1"/>
              </a:rPr>
              <a:t>w</a:t>
            </a:r>
            <a:r>
              <a:rPr lang="en-US" sz="1800" baseline="0" b="0" i="0" dirty="0" spc="0">
                <a:latin typeface="Arial" pitchFamily="0" charset="1"/>
              </a:rPr>
              <a:t>er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the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questioner</a:t>
            </a:r>
            <a:r>
              <a:rPr lang="en-US" sz="1800" baseline="0" b="0" i="0" dirty="0" spc="-6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is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e</a:t>
            </a:r>
            <a:r>
              <a:rPr lang="en-US" sz="1800" baseline="0" b="0" i="0" dirty="0" spc="-36">
                <a:latin typeface="Arial" pitchFamily="0" charset="1"/>
              </a:rPr>
              <a:t>x</a:t>
            </a:r>
            <a:r>
              <a:rPr lang="en-US" sz="1800" baseline="0" b="0" i="0" dirty="0" spc="0">
                <a:latin typeface="Arial" pitchFamily="0" charset="1"/>
              </a:rPr>
              <a:t>pecting</a:t>
            </a:r>
          </a:p>
          <a:p>
            <a:pPr marL="0">
              <a:lnSpc>
                <a:spcPts val="2472"/>
              </a:lnSpc>
            </a:pPr>
            <a:r>
              <a:rPr lang="en-US" sz="1802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-22">
                <a:latin typeface="Arial" pitchFamily="0" charset="1"/>
              </a:rPr>
              <a:t>T</a:t>
            </a:r>
            <a:r>
              <a:rPr lang="en-US" sz="1802" baseline="0" b="0" i="0" dirty="0" spc="0">
                <a:latin typeface="Arial" pitchFamily="0" charset="1"/>
              </a:rPr>
              <a:t>he presentation</a:t>
            </a:r>
            <a:r>
              <a:rPr lang="en-US" sz="1802" baseline="0" b="0" i="0" dirty="0" spc="-94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of the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question</a:t>
            </a:r>
            <a:r>
              <a:rPr lang="en-US" sz="1802" baseline="0" b="0" i="0" dirty="0" spc="-6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in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conjunctio</a:t>
            </a:r>
            <a:r>
              <a:rPr lang="en-US" sz="1802" baseline="0" b="0" i="0" dirty="0" spc="-19">
                <a:latin typeface="Arial" pitchFamily="0" charset="1"/>
              </a:rPr>
              <a:t>n</a:t>
            </a:r>
            <a:r>
              <a:rPr lang="en-US" sz="1802" baseline="0" b="0" i="0" dirty="0" spc="-69">
                <a:latin typeface="Arial" pitchFamily="0" charset="1"/>
              </a:rPr>
              <a:t> </a:t>
            </a:r>
            <a:r>
              <a:rPr lang="en-US" sz="1802" baseline="0" b="0" i="0" dirty="0" spc="-29">
                <a:latin typeface="Arial" pitchFamily="0" charset="1"/>
              </a:rPr>
              <a:t>w</a:t>
            </a:r>
            <a:r>
              <a:rPr lang="en-US" sz="1802" baseline="0" b="0" i="0" dirty="0" spc="0">
                <a:latin typeface="Arial" pitchFamily="0" charset="1"/>
              </a:rPr>
              <a:t>ith a request</a:t>
            </a:r>
            <a:r>
              <a:rPr lang="en-US" sz="1802" baseline="0" b="0" i="0" dirty="0" spc="-4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for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e</a:t>
            </a:r>
            <a:r>
              <a:rPr lang="en-US" sz="1802" baseline="0" b="0" i="0" dirty="0" spc="-38">
                <a:latin typeface="Arial" pitchFamily="0" charset="1"/>
              </a:rPr>
              <a:t>x</a:t>
            </a:r>
            <a:r>
              <a:rPr lang="en-US" sz="1802" baseline="0" b="0" i="0" dirty="0" spc="0">
                <a:latin typeface="Arial" pitchFamily="0" charset="1"/>
              </a:rPr>
              <a:t>amples </a:t>
            </a:r>
          </a:p>
        </p:txBody>
      </p:sp>
      <p:sp>
        <p:nvSpPr>
          <p:cNvPr id="343" name="Rectangle 343"/>
          <p:cNvSpPr/>
          <p:nvPr/>
        </p:nvSpPr>
        <p:spPr>
          <a:xfrm rot="0" flipH="0" flipV="0">
            <a:off x="612038" y="3098241"/>
            <a:ext cx="2368702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latin typeface="Arial" pitchFamily="0" charset="1"/>
              </a:rPr>
              <a:t>also</a:t>
            </a:r>
            <a:r>
              <a:rPr lang="en-US" sz="1800" baseline="0" b="0" i="0" dirty="0" spc="-45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ma</a:t>
            </a:r>
            <a:r>
              <a:rPr lang="en-US" sz="1800" baseline="0" b="0" i="0" dirty="0" spc="-13">
                <a:latin typeface="Arial" pitchFamily="0" charset="1"/>
              </a:rPr>
              <a:t>y</a:t>
            </a:r>
            <a:r>
              <a:rPr lang="en-US" sz="1800" baseline="0" b="0" i="0" dirty="0" spc="0">
                <a:latin typeface="Arial" pitchFamily="0" charset="1"/>
              </a:rPr>
              <a:t> help</a:t>
            </a:r>
            <a:r>
              <a:rPr lang="en-US" sz="1800" baseline="0" b="0" i="0" dirty="0" spc="-45">
                <a:latin typeface="Arial" pitchFamily="0" charset="1"/>
              </a:rPr>
              <a:t> </a:t>
            </a:r>
            <a:r>
              <a:rPr lang="en-US" sz="1800" baseline="0" b="0" i="0" dirty="0" spc="-27">
                <a:latin typeface="Arial" pitchFamily="0" charset="1"/>
              </a:rPr>
              <a:t>w</a:t>
            </a:r>
            <a:r>
              <a:rPr lang="en-US" sz="1800" baseline="0" b="0" i="0" dirty="0" spc="0">
                <a:latin typeface="Arial" pitchFamily="0" charset="1"/>
              </a:rPr>
              <a:t>ith this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44" name="Freeform 344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Rectangle 346"/>
          <p:cNvSpPr/>
          <p:nvPr/>
        </p:nvSpPr>
        <p:spPr>
          <a:xfrm rot="0" flipH="0" flipV="0">
            <a:off x="426415" y="525853"/>
            <a:ext cx="2825111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85600" algn="l"/>
              </a:tabLst>
            </a:pP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S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u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r</a:t>
            </a:r>
            <a:r>
              <a:rPr lang="en-US" sz="2807" baseline="0" b="1" i="0" dirty="0" spc="-26">
                <a:solidFill>
                  <a:srgbClr val="415666"/>
                </a:solidFill>
                <a:latin typeface="Arial" pitchFamily="0" charset="1"/>
              </a:rPr>
              <a:t>v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e</a:t>
            </a:r>
            <a:r>
              <a:rPr lang="en-US" sz="2807" baseline="0" b="1" i="0" dirty="0" spc="-99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 	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Con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te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n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ts</a:t>
            </a:r>
          </a:p>
        </p:txBody>
      </p:sp>
      <p:sp>
        <p:nvSpPr>
          <p:cNvPr id="347" name="Rectangle 347"/>
          <p:cNvSpPr/>
          <p:nvPr/>
        </p:nvSpPr>
        <p:spPr>
          <a:xfrm rot="0" flipH="0" flipV="0">
            <a:off x="432206" y="1392910"/>
            <a:ext cx="1375867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Specificity</a:t>
            </a:r>
          </a:p>
        </p:txBody>
      </p:sp>
      <p:sp>
        <p:nvSpPr>
          <p:cNvPr id="348" name="Rectangle 348"/>
          <p:cNvSpPr/>
          <p:nvPr/>
        </p:nvSpPr>
        <p:spPr>
          <a:xfrm rot="0" flipH="0" flipV="0">
            <a:off x="432206" y="1924344"/>
            <a:ext cx="6792750" cy="1043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1" dirty="0" spc="0">
                <a:latin typeface="Arial" pitchFamily="0" charset="1"/>
              </a:rPr>
              <a:t>Questions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should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reflect</a:t>
            </a:r>
            <a:r>
              <a:rPr lang="en-US" sz="1800" baseline="0" b="0" i="1" dirty="0" spc="-42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what</a:t>
            </a:r>
            <a:r>
              <a:rPr lang="en-US" sz="1800" baseline="0" b="0" i="1" dirty="0" spc="-17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technology</a:t>
            </a:r>
            <a:r>
              <a:rPr lang="en-US" sz="1800" baseline="0" b="0" i="1" dirty="0" spc="-69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is</a:t>
            </a:r>
            <a:r>
              <a:rPr lang="en-US" sz="1800" baseline="0" b="0" i="1" dirty="0" spc="-20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being</a:t>
            </a:r>
            <a:r>
              <a:rPr lang="en-US" sz="1800" baseline="0" b="0" i="1" dirty="0" spc="-45">
                <a:latin typeface="Arial" pitchFamily="0" charset="1"/>
              </a:rPr>
              <a:t> </a:t>
            </a:r>
            <a:r>
              <a:rPr lang="en-US" sz="1800" baseline="0" b="0" i="1" dirty="0" spc="0">
                <a:latin typeface="Arial" pitchFamily="0" charset="1"/>
              </a:rPr>
              <a:t>discuss</a:t>
            </a:r>
            <a:r>
              <a:rPr lang="en-US" sz="1800" baseline="0" b="0" i="1" dirty="0" spc="-17">
                <a:latin typeface="Arial" pitchFamily="0" charset="1"/>
              </a:rPr>
              <a:t>e</a:t>
            </a:r>
            <a:r>
              <a:rPr lang="en-US" sz="1800" baseline="0" b="0" i="1" dirty="0" spc="0">
                <a:latin typeface="Arial" pitchFamily="0" charset="1"/>
              </a:rPr>
              <a:t>d</a:t>
            </a:r>
          </a:p>
          <a:p>
            <a:pPr marL="0">
              <a:lnSpc>
                <a:spcPts val="3360"/>
              </a:lnSpc>
            </a:pPr>
            <a:r>
              <a:rPr lang="en-US" sz="1802" baseline="0" b="0" i="1" dirty="0" spc="0">
                <a:latin typeface="Arial" pitchFamily="0" charset="1"/>
              </a:rPr>
              <a:t>Clearly</a:t>
            </a:r>
            <a:r>
              <a:rPr lang="en-US" sz="1802" baseline="0" b="0" i="1" dirty="0" spc="-46">
                <a:latin typeface="Arial" pitchFamily="0" charset="1"/>
              </a:rPr>
              <a:t> </a:t>
            </a:r>
            <a:r>
              <a:rPr lang="en-US" sz="1802" baseline="0" b="0" i="1" dirty="0" spc="0">
                <a:latin typeface="Arial" pitchFamily="0" charset="1"/>
              </a:rPr>
              <a:t>instruct</a:t>
            </a:r>
            <a:r>
              <a:rPr lang="en-US" sz="1802" baseline="0" b="0" i="1" dirty="0" spc="-42">
                <a:latin typeface="Arial" pitchFamily="0" charset="1"/>
              </a:rPr>
              <a:t> </a:t>
            </a:r>
            <a:r>
              <a:rPr lang="en-US" sz="1802" baseline="0" b="0" i="1" dirty="0" spc="0">
                <a:latin typeface="Arial" pitchFamily="0" charset="1"/>
              </a:rPr>
              <a:t>respondent</a:t>
            </a:r>
            <a:r>
              <a:rPr lang="en-US" sz="1802" baseline="0" b="0" i="1" dirty="0" spc="-11">
                <a:latin typeface="Arial" pitchFamily="0" charset="1"/>
              </a:rPr>
              <a:t>s</a:t>
            </a:r>
            <a:r>
              <a:rPr lang="en-US" sz="1802" baseline="0" b="0" i="1" dirty="0" spc="-69">
                <a:latin typeface="Arial" pitchFamily="0" charset="1"/>
              </a:rPr>
              <a:t> </a:t>
            </a:r>
            <a:r>
              <a:rPr lang="en-US" sz="1802" baseline="0" b="0" i="1" dirty="0" spc="0">
                <a:latin typeface="Arial" pitchFamily="0" charset="1"/>
              </a:rPr>
              <a:t>how</a:t>
            </a:r>
            <a:r>
              <a:rPr lang="en-US" sz="1802" baseline="0" b="0" i="1" dirty="0" spc="-28">
                <a:latin typeface="Arial" pitchFamily="0" charset="1"/>
              </a:rPr>
              <a:t> </a:t>
            </a:r>
            <a:r>
              <a:rPr lang="en-US" sz="1802" baseline="0" b="0" i="1" dirty="0" spc="0">
                <a:latin typeface="Arial" pitchFamily="0" charset="1"/>
              </a:rPr>
              <a:t>to select</a:t>
            </a:r>
            <a:r>
              <a:rPr lang="en-US" sz="1802" baseline="0" b="0" i="1" dirty="0" spc="-67">
                <a:latin typeface="Arial" pitchFamily="0" charset="1"/>
              </a:rPr>
              <a:t> </a:t>
            </a:r>
            <a:r>
              <a:rPr lang="en-US" sz="1802" baseline="0" b="0" i="1" dirty="0" spc="0">
                <a:latin typeface="Arial" pitchFamily="0" charset="1"/>
              </a:rPr>
              <a:t>which</a:t>
            </a:r>
            <a:r>
              <a:rPr lang="en-US" sz="1802" baseline="0" b="0" i="1" dirty="0" spc="-22">
                <a:latin typeface="Arial" pitchFamily="0" charset="1"/>
              </a:rPr>
              <a:t> </a:t>
            </a:r>
            <a:r>
              <a:rPr lang="en-US" sz="1802" baseline="0" b="0" i="1" dirty="0" spc="0">
                <a:latin typeface="Arial" pitchFamily="0" charset="1"/>
              </a:rPr>
              <a:t>barrier</a:t>
            </a:r>
            <a:r>
              <a:rPr lang="en-US" sz="1802" baseline="0" b="0" i="1" dirty="0" spc="-46">
                <a:latin typeface="Arial" pitchFamily="0" charset="1"/>
              </a:rPr>
              <a:t> </a:t>
            </a:r>
            <a:r>
              <a:rPr lang="en-US" sz="1802" baseline="0" b="0" i="1" dirty="0" spc="0">
                <a:latin typeface="Arial" pitchFamily="0" charset="1"/>
              </a:rPr>
              <a:t>to address.</a:t>
            </a:r>
          </a:p>
          <a:p>
            <a:pPr marL="0">
              <a:lnSpc>
                <a:spcPts val="2453"/>
              </a:lnSpc>
            </a:pPr>
            <a:r>
              <a:rPr lang="en-US" sz="1800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-98">
                <a:latin typeface="Arial" pitchFamily="0" charset="1"/>
              </a:rPr>
              <a:t>A</a:t>
            </a:r>
            <a:r>
              <a:rPr lang="en-US" sz="1800" baseline="0" b="0" i="0" dirty="0" spc="0">
                <a:latin typeface="Arial" pitchFamily="0" charset="1"/>
              </a:rPr>
              <a:t> suggested</a:t>
            </a:r>
            <a:r>
              <a:rPr lang="en-US" sz="1800" baseline="0" b="0" i="0" dirty="0" spc="-92">
                <a:latin typeface="Arial" pitchFamily="0" charset="1"/>
              </a:rPr>
              <a:t> </a:t>
            </a:r>
            <a:r>
              <a:rPr lang="en-US" sz="1800" baseline="0" b="0" i="0" dirty="0" spc="-28">
                <a:latin typeface="Arial" pitchFamily="0" charset="1"/>
              </a:rPr>
              <a:t>w</a:t>
            </a:r>
            <a:r>
              <a:rPr lang="en-US" sz="1800" baseline="0" b="0" i="0" dirty="0" spc="0">
                <a:latin typeface="Arial" pitchFamily="0" charset="1"/>
              </a:rPr>
              <a:t>ording follo</a:t>
            </a:r>
            <a:r>
              <a:rPr lang="en-US" sz="1800" baseline="0" b="0" i="0" dirty="0" spc="-28">
                <a:latin typeface="Arial" pitchFamily="0" charset="1"/>
              </a:rPr>
              <a:t>w</a:t>
            </a:r>
            <a:r>
              <a:rPr lang="en-US" sz="1800" baseline="0" b="0" i="0" dirty="0" spc="0">
                <a:latin typeface="Arial" pitchFamily="0" charset="1"/>
              </a:rPr>
              <a:t>s:</a:t>
            </a:r>
          </a:p>
        </p:txBody>
      </p:sp>
      <p:sp>
        <p:nvSpPr>
          <p:cNvPr id="349" name="Rectangle 349"/>
          <p:cNvSpPr/>
          <p:nvPr/>
        </p:nvSpPr>
        <p:spPr>
          <a:xfrm rot="0" flipH="0" flipV="0">
            <a:off x="621182" y="2936697"/>
            <a:ext cx="7855687" cy="5801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1376" algn="l"/>
              </a:tabLst>
            </a:pPr>
            <a:r>
              <a:rPr lang="en-US" sz="1800" baseline="0" b="0" i="0" dirty="0" spc="0">
                <a:solidFill>
                  <a:srgbClr val="004466"/>
                </a:solidFill>
                <a:latin typeface="Arial" pitchFamily="0" charset="1"/>
              </a:rPr>
              <a:t>1.	</a:t>
            </a:r>
            <a:r>
              <a:rPr lang="en-US" sz="1800" baseline="0" b="0" i="0" dirty="0" spc="0">
                <a:latin typeface="ArialMT" pitchFamily="0" charset="1"/>
              </a:rPr>
              <a:t>“Identify</a:t>
            </a:r>
            <a:r>
              <a:rPr lang="en-US" sz="1800" baseline="0" b="0" i="0" dirty="0" spc="-19">
                <a:latin typeface="ArialMT" pitchFamily="0" charset="1"/>
              </a:rPr>
              <a:t> </a:t>
            </a:r>
            <a:r>
              <a:rPr lang="en-US" sz="1800" baseline="0" b="0" i="0" dirty="0" spc="-26">
                <a:latin typeface="ArialMT" pitchFamily="0" charset="1"/>
              </a:rPr>
              <a:t>w</a:t>
            </a:r>
            <a:r>
              <a:rPr lang="en-US" sz="1800" baseline="0" b="0" i="0" dirty="0" spc="0">
                <a:latin typeface="ArialMT" pitchFamily="0" charset="1"/>
              </a:rPr>
              <a:t>hether</a:t>
            </a:r>
            <a:r>
              <a:rPr lang="en-US" sz="1800" baseline="0" b="0" i="0" dirty="0" spc="-15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or not</a:t>
            </a:r>
            <a:r>
              <a:rPr lang="en-US" sz="1800" baseline="0" b="0" i="0" dirty="0" spc="-19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in</a:t>
            </a:r>
            <a:r>
              <a:rPr lang="en-US" sz="1800" baseline="0" b="0" i="0" dirty="0" spc="-18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your</a:t>
            </a:r>
            <a:r>
              <a:rPr lang="en-US" sz="1800" baseline="0" b="0" i="0" dirty="0" spc="-15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role,</a:t>
            </a:r>
            <a:r>
              <a:rPr lang="en-US" sz="1800" baseline="0" b="0" i="0" dirty="0" spc="-18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you sa</a:t>
            </a:r>
            <a:r>
              <a:rPr lang="en-US" sz="1800" baseline="0" b="0" i="0" dirty="0" spc="-26">
                <a:latin typeface="ArialMT" pitchFamily="0" charset="1"/>
              </a:rPr>
              <a:t>w</a:t>
            </a:r>
            <a:r>
              <a:rPr lang="en-US" sz="1800" baseline="0" b="0" i="0" dirty="0" spc="0">
                <a:latin typeface="ArialMT" pitchFamily="0" charset="1"/>
              </a:rPr>
              <a:t> e</a:t>
            </a:r>
            <a:r>
              <a:rPr lang="en-US" sz="1800" baseline="0" b="0" i="0" dirty="0" spc="-35">
                <a:latin typeface="ArialMT" pitchFamily="0" charset="1"/>
              </a:rPr>
              <a:t>x</a:t>
            </a:r>
            <a:r>
              <a:rPr lang="en-US" sz="1800" baseline="0" b="0" i="0" dirty="0" spc="0">
                <a:latin typeface="ArialMT" pitchFamily="0" charset="1"/>
              </a:rPr>
              <a:t>amples</a:t>
            </a:r>
            <a:r>
              <a:rPr lang="en-US" sz="1800" baseline="0" b="0" i="0" dirty="0" spc="-18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of</a:t>
            </a:r>
            <a:r>
              <a:rPr lang="en-US" sz="1800" baseline="0" b="0" i="0" dirty="0" spc="-18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a</a:t>
            </a:r>
            <a:r>
              <a:rPr lang="en-US" sz="1800" baseline="0" b="0" i="0" dirty="0" spc="-18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path</a:t>
            </a:r>
            <a:r>
              <a:rPr lang="en-US" sz="1800" baseline="0" b="0" i="0" dirty="0" spc="-26">
                <a:latin typeface="ArialMT" pitchFamily="0" charset="1"/>
              </a:rPr>
              <a:t>w</a:t>
            </a:r>
            <a:r>
              <a:rPr lang="en-US" sz="1800" baseline="0" b="0" i="0" dirty="0" spc="0">
                <a:latin typeface="ArialMT" pitchFamily="0" charset="1"/>
              </a:rPr>
              <a:t>ay or </a:t>
            </a:r>
          </a:p>
          <a:p>
            <a:pPr marL="341376">
              <a:lnSpc>
                <a:spcPts val="2160"/>
              </a:lnSpc>
            </a:pPr>
            <a:r>
              <a:rPr lang="en-US" sz="1800" baseline="0" b="0" i="0" dirty="0" spc="0">
                <a:latin typeface="ArialMT" pitchFamily="0" charset="1"/>
              </a:rPr>
              <a:t>barrier</a:t>
            </a:r>
            <a:r>
              <a:rPr lang="en-US" sz="1800" baseline="0" b="0" i="0" dirty="0" spc="-15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at</a:t>
            </a:r>
            <a:r>
              <a:rPr lang="en-US" sz="1800" baseline="0" b="0" i="0" dirty="0" spc="-18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the</a:t>
            </a:r>
            <a:r>
              <a:rPr lang="en-US" sz="1800" baseline="0" b="0" i="0" dirty="0" spc="-19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observed</a:t>
            </a:r>
            <a:r>
              <a:rPr lang="en-US" sz="1800" baseline="0" b="0" i="0" dirty="0" spc="-42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organizational</a:t>
            </a:r>
            <a:r>
              <a:rPr lang="en-US" sz="1800" baseline="0" b="0" i="0" dirty="0" spc="-67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level</a:t>
            </a:r>
            <a:r>
              <a:rPr lang="en-US" sz="1800" baseline="0" b="0" i="0" dirty="0" spc="-18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during</a:t>
            </a:r>
            <a:r>
              <a:rPr lang="en-US" sz="1800" baseline="0" b="0" i="0" dirty="0" spc="-42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the</a:t>
            </a:r>
            <a:r>
              <a:rPr lang="en-US" sz="1800" baseline="0" b="0" i="0" dirty="0" spc="-18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specified</a:t>
            </a:r>
            <a:r>
              <a:rPr lang="en-US" sz="1800" baseline="0" b="0" i="0" dirty="0" spc="-90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e</a:t>
            </a:r>
            <a:r>
              <a:rPr lang="en-US" sz="1800" baseline="0" b="0" i="0" dirty="0" spc="-35">
                <a:latin typeface="ArialMT" pitchFamily="0" charset="1"/>
              </a:rPr>
              <a:t>x</a:t>
            </a:r>
            <a:r>
              <a:rPr lang="en-US" sz="1800" baseline="0" b="0" i="0" dirty="0" spc="0">
                <a:latin typeface="ArialMT" pitchFamily="0" charset="1"/>
              </a:rPr>
              <a:t>posure.”</a:t>
            </a:r>
          </a:p>
        </p:txBody>
      </p:sp>
      <p:sp>
        <p:nvSpPr>
          <p:cNvPr id="350" name="Rectangle 350"/>
          <p:cNvSpPr/>
          <p:nvPr/>
        </p:nvSpPr>
        <p:spPr>
          <a:xfrm rot="0" flipH="0" flipV="0">
            <a:off x="621182" y="3485718"/>
            <a:ext cx="7919466" cy="5802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1376" algn="l"/>
              </a:tabLst>
            </a:pPr>
            <a:r>
              <a:rPr lang="en-US" sz="1800" baseline="0" b="0" i="0" dirty="0" spc="0">
                <a:solidFill>
                  <a:srgbClr val="004466"/>
                </a:solidFill>
                <a:latin typeface="Arial" pitchFamily="0" charset="1"/>
              </a:rPr>
              <a:t>2.	</a:t>
            </a:r>
            <a:r>
              <a:rPr lang="en-US" sz="1800" baseline="0" b="0" i="0" dirty="0" spc="0">
                <a:latin typeface="ArialMT" pitchFamily="0" charset="1"/>
              </a:rPr>
              <a:t>“Considering</a:t>
            </a:r>
            <a:r>
              <a:rPr lang="en-US" sz="1800" baseline="0" b="0" i="0" dirty="0" spc="-67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the</a:t>
            </a:r>
            <a:r>
              <a:rPr lang="en-US" sz="1800" baseline="0" b="0" i="0" dirty="0" spc="-19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instance</a:t>
            </a:r>
            <a:r>
              <a:rPr lang="en-US" sz="1800" baseline="0" b="0" i="0" dirty="0" spc="-67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of</a:t>
            </a:r>
            <a:r>
              <a:rPr lang="en-US" sz="1800" baseline="0" b="0" i="0" dirty="0" spc="-19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the</a:t>
            </a:r>
            <a:r>
              <a:rPr lang="en-US" sz="1800" baseline="0" b="0" i="0" dirty="0" spc="-18">
                <a:latin typeface="ArialMT" pitchFamily="0" charset="1"/>
              </a:rPr>
              <a:t> </a:t>
            </a:r>
            <a:r>
              <a:rPr lang="en-US" sz="1800" baseline="0" b="0" i="0" dirty="0" spc="-26">
                <a:latin typeface="ArialMT" pitchFamily="0" charset="1"/>
              </a:rPr>
              <a:t>w</a:t>
            </a:r>
            <a:r>
              <a:rPr lang="en-US" sz="1800" baseline="0" b="0" i="0" dirty="0" spc="0">
                <a:latin typeface="ArialMT" pitchFamily="0" charset="1"/>
              </a:rPr>
              <a:t>orst barrie</a:t>
            </a:r>
            <a:r>
              <a:rPr lang="en-US" sz="1800" baseline="0" b="0" i="0" dirty="0" spc="-94">
                <a:latin typeface="ArialMT" pitchFamily="0" charset="1"/>
              </a:rPr>
              <a:t>r</a:t>
            </a:r>
            <a:r>
              <a:rPr lang="en-US" sz="1800" baseline="0" b="0" i="0" dirty="0" spc="0">
                <a:latin typeface="ArialMT" pitchFamily="0" charset="1"/>
              </a:rPr>
              <a:t>,</a:t>
            </a:r>
            <a:r>
              <a:rPr lang="en-US" sz="1800" baseline="0" b="0" i="0" dirty="0" spc="-42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rate</a:t>
            </a:r>
            <a:r>
              <a:rPr lang="en-US" sz="1800" baseline="0" b="0" i="0" dirty="0" spc="-18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the</a:t>
            </a:r>
            <a:r>
              <a:rPr lang="en-US" sz="1800" baseline="0" b="0" i="0" dirty="0" spc="-18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degree</a:t>
            </a:r>
            <a:r>
              <a:rPr lang="en-US" sz="1800" baseline="0" b="0" i="0" dirty="0" spc="-18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to</a:t>
            </a:r>
            <a:r>
              <a:rPr lang="en-US" sz="1800" baseline="0" b="0" i="0" dirty="0" spc="-18">
                <a:latin typeface="ArialMT" pitchFamily="0" charset="1"/>
              </a:rPr>
              <a:t> </a:t>
            </a:r>
            <a:r>
              <a:rPr lang="en-US" sz="1800" baseline="0" b="0" i="0" dirty="0" spc="-26">
                <a:latin typeface="ArialMT" pitchFamily="0" charset="1"/>
              </a:rPr>
              <a:t>w</a:t>
            </a:r>
            <a:r>
              <a:rPr lang="en-US" sz="1800" baseline="0" b="0" i="0" dirty="0" spc="0">
                <a:latin typeface="ArialMT" pitchFamily="0" charset="1"/>
              </a:rPr>
              <a:t>hich</a:t>
            </a:r>
            <a:r>
              <a:rPr lang="en-US" sz="1800" baseline="0" b="0" i="0" dirty="0" spc="-19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the </a:t>
            </a:r>
          </a:p>
          <a:p>
            <a:pPr marL="341376">
              <a:lnSpc>
                <a:spcPts val="2160"/>
              </a:lnSpc>
            </a:pPr>
            <a:r>
              <a:rPr lang="en-US" sz="1802" baseline="0" b="0" i="0" dirty="0" spc="0">
                <a:latin typeface="ArialMT" pitchFamily="0" charset="1"/>
              </a:rPr>
              <a:t>barrier</a:t>
            </a:r>
            <a:r>
              <a:rPr lang="en-US" sz="1802" baseline="0" b="0" i="0" dirty="0" spc="-17">
                <a:latin typeface="ArialMT" pitchFamily="0" charset="1"/>
              </a:rPr>
              <a:t> </a:t>
            </a:r>
            <a:r>
              <a:rPr lang="en-US" sz="1802" baseline="0" b="0" i="0" dirty="0" spc="-28">
                <a:latin typeface="ArialMT" pitchFamily="0" charset="1"/>
              </a:rPr>
              <a:t>w</a:t>
            </a:r>
            <a:r>
              <a:rPr lang="en-US" sz="1802" baseline="0" b="0" i="0" dirty="0" spc="0">
                <a:latin typeface="ArialMT" pitchFamily="0" charset="1"/>
              </a:rPr>
              <a:t>as absent</a:t>
            </a:r>
            <a:r>
              <a:rPr lang="en-US" sz="1802" baseline="0" b="0" i="0" dirty="0" spc="-38">
                <a:latin typeface="ArialMT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or</a:t>
            </a:r>
            <a:r>
              <a:rPr lang="en-US" sz="1802" baseline="0" b="0" i="0" dirty="0" spc="-17">
                <a:latin typeface="ArialMT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present.”</a:t>
            </a:r>
          </a:p>
        </p:txBody>
      </p:sp>
      <p:sp>
        <p:nvSpPr>
          <p:cNvPr id="351" name="Rectangle 351"/>
          <p:cNvSpPr/>
          <p:nvPr/>
        </p:nvSpPr>
        <p:spPr>
          <a:xfrm rot="0" flipH="0" flipV="0">
            <a:off x="621182" y="4034637"/>
            <a:ext cx="7106793" cy="5802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1376" algn="l"/>
              </a:tabLst>
            </a:pPr>
            <a:r>
              <a:rPr lang="en-US" sz="1800" baseline="0" b="0" i="0" dirty="0" spc="0">
                <a:solidFill>
                  <a:srgbClr val="004466"/>
                </a:solidFill>
                <a:latin typeface="Arial" pitchFamily="0" charset="1"/>
              </a:rPr>
              <a:t>3.	</a:t>
            </a:r>
            <a:r>
              <a:rPr lang="en-US" sz="1800" baseline="0" b="0" i="0" dirty="0" spc="0">
                <a:latin typeface="ArialMT" pitchFamily="0" charset="1"/>
              </a:rPr>
              <a:t>“</a:t>
            </a:r>
            <a:r>
              <a:rPr lang="en-US" sz="1800" baseline="0" b="0" i="0" dirty="0" spc="-15">
                <a:latin typeface="ArialMT" pitchFamily="0" charset="1"/>
              </a:rPr>
              <a:t>T</a:t>
            </a:r>
            <a:r>
              <a:rPr lang="en-US" sz="1800" baseline="0" b="0" i="0" dirty="0" spc="0">
                <a:latin typeface="ArialMT" pitchFamily="0" charset="1"/>
              </a:rPr>
              <a:t>hen, estimate,</a:t>
            </a:r>
            <a:r>
              <a:rPr lang="en-US" sz="1800" baseline="0" b="0" i="0" dirty="0" spc="-67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in</a:t>
            </a:r>
            <a:r>
              <a:rPr lang="en-US" sz="1800" baseline="0" b="0" i="0" dirty="0" spc="-18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your</a:t>
            </a:r>
            <a:r>
              <a:rPr lang="en-US" sz="1800" baseline="0" b="0" i="0" dirty="0" spc="-15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opinion,</a:t>
            </a:r>
            <a:r>
              <a:rPr lang="en-US" sz="1800" baseline="0" b="0" i="0" dirty="0" spc="-42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ho</a:t>
            </a:r>
            <a:r>
              <a:rPr lang="en-US" sz="1800" baseline="0" b="0" i="0" dirty="0" spc="-26">
                <a:latin typeface="ArialMT" pitchFamily="0" charset="1"/>
              </a:rPr>
              <a:t>w</a:t>
            </a:r>
            <a:r>
              <a:rPr lang="en-US" sz="1800" baseline="0" b="0" i="0" dirty="0" spc="0">
                <a:latin typeface="ArialMT" pitchFamily="0" charset="1"/>
              </a:rPr>
              <a:t> that</a:t>
            </a:r>
            <a:r>
              <a:rPr lang="en-US" sz="1800" baseline="0" b="0" i="0" dirty="0" spc="-18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barrier</a:t>
            </a:r>
            <a:r>
              <a:rPr lang="en-US" sz="1800" baseline="0" b="0" i="0" dirty="0" spc="-40">
                <a:latin typeface="ArialMT" pitchFamily="0" charset="1"/>
              </a:rPr>
              <a:t> </a:t>
            </a:r>
            <a:r>
              <a:rPr lang="en-US" sz="1800" baseline="0" b="0" i="0" dirty="0" spc="-26">
                <a:latin typeface="ArialMT" pitchFamily="0" charset="1"/>
              </a:rPr>
              <a:t>w</a:t>
            </a:r>
            <a:r>
              <a:rPr lang="en-US" sz="1800" baseline="0" b="0" i="0" dirty="0" spc="0">
                <a:latin typeface="ArialMT" pitchFamily="0" charset="1"/>
              </a:rPr>
              <a:t>ould impact</a:t>
            </a:r>
            <a:r>
              <a:rPr lang="en-US" sz="1800" baseline="0" b="0" i="0" dirty="0" spc="-42">
                <a:latin typeface="ArialMT" pitchFamily="0" charset="1"/>
              </a:rPr>
              <a:t> </a:t>
            </a:r>
            <a:r>
              <a:rPr lang="en-US" sz="1800" baseline="0" b="0" i="0" dirty="0" spc="0">
                <a:latin typeface="ArialMT" pitchFamily="0" charset="1"/>
              </a:rPr>
              <a:t>the </a:t>
            </a:r>
          </a:p>
          <a:p>
            <a:pPr marL="341376">
              <a:lnSpc>
                <a:spcPts val="2160"/>
              </a:lnSpc>
            </a:pPr>
            <a:r>
              <a:rPr lang="en-US" sz="1802" baseline="0" b="0" i="0" dirty="0" spc="0">
                <a:latin typeface="ArialMT" pitchFamily="0" charset="1"/>
              </a:rPr>
              <a:t>successf</a:t>
            </a:r>
            <a:r>
              <a:rPr lang="en-US" sz="1802" baseline="0" b="0" i="0" dirty="0" spc="-11">
                <a:latin typeface="ArialMT" pitchFamily="0" charset="1"/>
              </a:rPr>
              <a:t>u</a:t>
            </a:r>
            <a:r>
              <a:rPr lang="en-US" sz="1802" baseline="0" b="0" i="0" dirty="0" spc="0">
                <a:latin typeface="ArialMT" pitchFamily="0" charset="1"/>
              </a:rPr>
              <a:t>l</a:t>
            </a:r>
            <a:r>
              <a:rPr lang="en-US" sz="1802" baseline="0" b="0" i="0" dirty="0" spc="-67">
                <a:latin typeface="ArialMT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use</a:t>
            </a:r>
            <a:r>
              <a:rPr lang="en-US" sz="1802" baseline="0" b="0" i="0" dirty="0" spc="-19">
                <a:latin typeface="ArialMT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of</a:t>
            </a:r>
            <a:r>
              <a:rPr lang="en-US" sz="1802" baseline="0" b="0" i="0" dirty="0" spc="-13">
                <a:latin typeface="ArialMT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the</a:t>
            </a:r>
            <a:r>
              <a:rPr lang="en-US" sz="1802" baseline="0" b="0" i="0" dirty="0" spc="-19">
                <a:latin typeface="ArialMT" pitchFamily="0" charset="1"/>
              </a:rPr>
              <a:t> </a:t>
            </a:r>
            <a:r>
              <a:rPr lang="en-US" sz="1802" baseline="0" b="0" i="0" dirty="0" spc="0">
                <a:latin typeface="ArialMT" pitchFamily="0" charset="1"/>
              </a:rPr>
              <a:t>technolog</a:t>
            </a:r>
            <a:r>
              <a:rPr lang="en-US" sz="1802" baseline="0" b="0" i="0" dirty="0" spc="-156">
                <a:latin typeface="ArialMT" pitchFamily="0" charset="1"/>
              </a:rPr>
              <a:t>y</a:t>
            </a:r>
            <a:r>
              <a:rPr lang="en-US" sz="1802" baseline="0" b="0" i="0" dirty="0" spc="0">
                <a:latin typeface="ArialMT" pitchFamily="0" charset="1"/>
              </a:rPr>
              <a:t>.”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52" name="Freeform 352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4156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" name="Rectangle 353"/>
          <p:cNvSpPr/>
          <p:nvPr/>
        </p:nvSpPr>
        <p:spPr>
          <a:xfrm rot="0" flipH="0" flipV="0">
            <a:off x="432206" y="523731"/>
            <a:ext cx="3307584" cy="4775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10" baseline="0" b="0" i="0" dirty="0" spc="-15">
                <a:solidFill>
                  <a:srgbClr val="FFFFFF"/>
                </a:solidFill>
                <a:latin typeface="Arial" pitchFamily="0" charset="1"/>
              </a:rPr>
              <a:t>C</a:t>
            </a:r>
            <a:r>
              <a:rPr lang="en-US" sz="2810" baseline="0" b="0" i="0" dirty="0" spc="0">
                <a:solidFill>
                  <a:srgbClr val="FFFFFF"/>
                </a:solidFill>
                <a:latin typeface="Arial" pitchFamily="0" charset="1"/>
              </a:rPr>
              <a:t>oncluding Re</a:t>
            </a:r>
            <a:r>
              <a:rPr lang="en-US" sz="2810" baseline="0" b="0" i="0" dirty="0" spc="-15">
                <a:solidFill>
                  <a:srgbClr val="FFFFFF"/>
                </a:solidFill>
                <a:latin typeface="Arial" pitchFamily="0" charset="1"/>
              </a:rPr>
              <a:t>m</a:t>
            </a:r>
            <a:r>
              <a:rPr lang="en-US" sz="2810" baseline="0" b="0" i="0" dirty="0" spc="0">
                <a:solidFill>
                  <a:srgbClr val="FFFFFF"/>
                </a:solidFill>
                <a:latin typeface="Arial" pitchFamily="0" charset="1"/>
              </a:rPr>
              <a:t>arks</a:t>
            </a:r>
          </a:p>
        </p:txBody>
      </p:sp>
      <p:sp>
        <p:nvSpPr>
          <p:cNvPr id="354" name="Rectangle 354"/>
          <p:cNvSpPr/>
          <p:nvPr/>
        </p:nvSpPr>
        <p:spPr>
          <a:xfrm rot="0" flipH="0" flipV="0">
            <a:off x="431901" y="1081481"/>
            <a:ext cx="7754570" cy="8547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45312" algn="l"/>
              </a:tabLst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1.	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T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his re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ie</a:t>
            </a:r>
            <a:r>
              <a:rPr lang="en-US" sz="1800" baseline="0" b="0" i="0" dirty="0" spc="-28">
                <a:solidFill>
                  <a:srgbClr val="FFFFFF"/>
                </a:solidFill>
                <a:latin typeface="Arial" pitchFamily="0" charset="1"/>
              </a:rPr>
              <a:t>w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 is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the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first</a:t>
            </a:r>
            <a:r>
              <a:rPr lang="en-US" sz="1800" baseline="0" b="0" i="0" dirty="0" spc="-17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part</a:t>
            </a:r>
            <a:r>
              <a:rPr lang="en-US" sz="1800" baseline="0" b="0" i="0" dirty="0" spc="-17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of</a:t>
            </a:r>
            <a:r>
              <a:rPr lang="en-US" sz="1800" baseline="0" b="0" i="0" dirty="0" spc="-17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 validation</a:t>
            </a:r>
            <a:r>
              <a:rPr lang="en-US" sz="1800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process,</a:t>
            </a:r>
            <a:r>
              <a:rPr lang="en-US" sz="1800" baseline="0" b="0" i="0" dirty="0" spc="-6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necessar</a:t>
            </a:r>
            <a:r>
              <a:rPr lang="en-US" sz="1800" baseline="0" b="0" i="0" dirty="0" spc="-11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0" baseline="0" b="0" i="0" dirty="0" spc="-4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in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order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to </a:t>
            </a:r>
          </a:p>
          <a:p>
            <a:pPr marL="445312">
              <a:lnSpc>
                <a:spcPts val="2161"/>
              </a:lnSpc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ensure</a:t>
            </a:r>
            <a:r>
              <a:rPr lang="en-US" sz="1800" baseline="0" b="0" i="0" dirty="0" spc="-4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that</a:t>
            </a:r>
            <a:r>
              <a:rPr lang="en-US" sz="1800" baseline="0" b="0" i="0" dirty="0" spc="-17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the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sur</a:t>
            </a:r>
            <a:r>
              <a:rPr lang="en-US" sz="1800" baseline="0" b="0" i="0" dirty="0" spc="-11">
                <a:solidFill>
                  <a:srgbClr val="FFFFFF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e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 measures</a:t>
            </a:r>
            <a:r>
              <a:rPr lang="en-US" sz="1800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-27">
                <a:solidFill>
                  <a:srgbClr val="FFFFFF"/>
                </a:solidFill>
                <a:latin typeface="Arial" pitchFamily="0" charset="1"/>
              </a:rPr>
              <a:t>w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hat it</a:t>
            </a:r>
            <a:r>
              <a:rPr lang="en-US" sz="1800" baseline="0" b="0" i="0" dirty="0" spc="-17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is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intended</a:t>
            </a:r>
            <a:r>
              <a:rPr lang="en-US" sz="1800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to measure,</a:t>
            </a:r>
            <a:r>
              <a:rPr lang="en-US" sz="1800" baseline="0" b="0" i="0" dirty="0" spc="-6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and </a:t>
            </a:r>
          </a:p>
          <a:p>
            <a:pPr marL="445312">
              <a:lnSpc>
                <a:spcPts val="2160"/>
              </a:lnSpc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does</a:t>
            </a:r>
            <a:r>
              <a:rPr lang="en-US" sz="1800" baseline="0" b="0" i="0" dirty="0" spc="-4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so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reliabl</a:t>
            </a:r>
            <a:r>
              <a:rPr lang="en-US" sz="1800" baseline="0" b="0" i="0" dirty="0" spc="-157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. </a:t>
            </a:r>
          </a:p>
        </p:txBody>
      </p:sp>
      <p:sp>
        <p:nvSpPr>
          <p:cNvPr id="355" name="Rectangle 355"/>
          <p:cNvSpPr/>
          <p:nvPr/>
        </p:nvSpPr>
        <p:spPr>
          <a:xfrm rot="0" flipH="0" flipV="0">
            <a:off x="431901" y="2005533"/>
            <a:ext cx="7282282" cy="5802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45312" algn="l"/>
              </a:tabLst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2.	Certainl</a:t>
            </a:r>
            <a:r>
              <a:rPr lang="en-US" sz="1800" baseline="0" b="0" i="0" dirty="0" spc="-157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,</a:t>
            </a:r>
            <a:r>
              <a:rPr lang="en-US" sz="1800" baseline="0" b="0" i="0" dirty="0" spc="-17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the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sur</a:t>
            </a:r>
            <a:r>
              <a:rPr lang="en-US" sz="1800" baseline="0" b="0" i="0" dirty="0" spc="-11">
                <a:solidFill>
                  <a:srgbClr val="FFFFFF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e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 should</a:t>
            </a:r>
            <a:r>
              <a:rPr lang="en-US" sz="1800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continue</a:t>
            </a:r>
            <a:r>
              <a:rPr lang="en-US" sz="1800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to be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administer</a:t>
            </a:r>
            <a:r>
              <a:rPr lang="en-US" sz="1800" baseline="0" b="0" i="0" dirty="0" spc="-17">
                <a:solidFill>
                  <a:srgbClr val="FFFFFF"/>
                </a:solidFill>
                <a:latin typeface="Arial" pitchFamily="0" charset="1"/>
              </a:rPr>
              <a:t>e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d</a:t>
            </a:r>
            <a:r>
              <a:rPr lang="en-US" sz="1800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as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focus </a:t>
            </a:r>
          </a:p>
          <a:p>
            <a:pPr marL="445312">
              <a:lnSpc>
                <a:spcPts val="2160"/>
              </a:lnSpc>
            </a:pP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group. </a:t>
            </a:r>
          </a:p>
        </p:txBody>
      </p:sp>
      <p:sp>
        <p:nvSpPr>
          <p:cNvPr id="356" name="Rectangle 356"/>
          <p:cNvSpPr/>
          <p:nvPr/>
        </p:nvSpPr>
        <p:spPr>
          <a:xfrm rot="0" flipH="0" flipV="0">
            <a:off x="431901" y="2658186"/>
            <a:ext cx="7859725" cy="1129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45312" algn="l"/>
              </a:tabLst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3.	Because</a:t>
            </a:r>
            <a:r>
              <a:rPr lang="en-US" sz="1800" baseline="0" b="0" i="0" dirty="0" spc="-4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of</a:t>
            </a:r>
            <a:r>
              <a:rPr lang="en-US" sz="1800" baseline="0" b="0" i="0" dirty="0" spc="-17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the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modificati</a:t>
            </a:r>
            <a:r>
              <a:rPr lang="en-US" sz="1800" baseline="0" b="0" i="0" dirty="0" spc="-17">
                <a:solidFill>
                  <a:srgbClr val="FFFFFF"/>
                </a:solidFill>
                <a:latin typeface="Arial" pitchFamily="0" charset="1"/>
              </a:rPr>
              <a:t>o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n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</a:rPr>
              <a:t>s</a:t>
            </a:r>
            <a:r>
              <a:rPr lang="en-US" sz="1800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undertaken</a:t>
            </a:r>
            <a:r>
              <a:rPr lang="en-US" sz="1800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in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order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to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obtain</a:t>
            </a:r>
            <a:r>
              <a:rPr lang="en-US" sz="1800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better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results, </a:t>
            </a:r>
          </a:p>
          <a:p>
            <a:pPr marL="445312">
              <a:lnSpc>
                <a:spcPts val="2161"/>
              </a:lnSpc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it</a:t>
            </a:r>
            <a:r>
              <a:rPr lang="en-US" sz="1800" baseline="0" b="0" i="0" dirty="0" spc="-17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is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necessar</a:t>
            </a:r>
            <a:r>
              <a:rPr lang="en-US" sz="1800" baseline="0" b="0" i="0" dirty="0" spc="-11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0" baseline="0" b="0" i="0" dirty="0" spc="-4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to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be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clear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about</a:t>
            </a:r>
            <a:r>
              <a:rPr lang="en-US" sz="1800" baseline="0" b="0" i="0" dirty="0" spc="-4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-27">
                <a:solidFill>
                  <a:srgbClr val="FFFFFF"/>
                </a:solidFill>
                <a:latin typeface="Arial" pitchFamily="0" charset="1"/>
              </a:rPr>
              <a:t>w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hat is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being</a:t>
            </a:r>
            <a:r>
              <a:rPr lang="en-US" sz="1800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asked</a:t>
            </a:r>
            <a:r>
              <a:rPr lang="en-US" sz="1800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and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-27">
                <a:solidFill>
                  <a:srgbClr val="FFFFFF"/>
                </a:solidFill>
                <a:latin typeface="Arial" pitchFamily="0" charset="1"/>
              </a:rPr>
              <a:t>w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ho is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being </a:t>
            </a:r>
          </a:p>
          <a:p>
            <a:pPr marL="445312">
              <a:lnSpc>
                <a:spcPts val="2160"/>
              </a:lnSpc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asked,</a:t>
            </a:r>
            <a:r>
              <a:rPr lang="en-US" sz="1800" baseline="0" b="0" i="0" dirty="0" spc="-4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and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the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terminolog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0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emplo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ed</a:t>
            </a:r>
            <a:r>
              <a:rPr lang="en-US" sz="1800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in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representing</a:t>
            </a:r>
            <a:r>
              <a:rPr lang="en-US" sz="1800" baseline="0" b="0" i="0" dirty="0" spc="-9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barriers</a:t>
            </a:r>
            <a:r>
              <a:rPr lang="en-US" sz="1800" baseline="0" b="0" i="0" dirty="0" spc="-4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as </a:t>
            </a:r>
          </a:p>
          <a:p>
            <a:pPr marL="445312">
              <a:lnSpc>
                <a:spcPts val="2162"/>
              </a:lnSpc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path</a:t>
            </a:r>
            <a:r>
              <a:rPr lang="en-US" sz="1800" baseline="0" b="0" i="0" dirty="0" spc="-28">
                <a:solidFill>
                  <a:srgbClr val="FFFFFF"/>
                </a:solidFill>
                <a:latin typeface="Arial" pitchFamily="0" charset="1"/>
              </a:rPr>
              <a:t>w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s can</a:t>
            </a:r>
            <a:r>
              <a:rPr lang="en-US" sz="1800" baseline="0" b="0" i="0" dirty="0" spc="-4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sometimes</a:t>
            </a:r>
            <a:r>
              <a:rPr lang="en-US" sz="1800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be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confusing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.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 </a:t>
            </a:r>
          </a:p>
        </p:txBody>
      </p:sp>
      <p:sp>
        <p:nvSpPr>
          <p:cNvPr id="357" name="Rectangle 357"/>
          <p:cNvSpPr/>
          <p:nvPr/>
        </p:nvSpPr>
        <p:spPr>
          <a:xfrm rot="0" flipH="0" flipV="0">
            <a:off x="431901" y="3856290"/>
            <a:ext cx="7775760" cy="8552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45312" algn="l"/>
              </a:tabLst>
            </a:pP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4.	Wi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t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h</a:t>
            </a:r>
            <a:r>
              <a:rPr lang="en-US" sz="1802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the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need</a:t>
            </a:r>
            <a:r>
              <a:rPr lang="en-US" sz="1802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for such</a:t>
            </a:r>
            <a:r>
              <a:rPr lang="en-US" sz="1802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clarit</a:t>
            </a:r>
            <a:r>
              <a:rPr lang="en-US" sz="1802" baseline="0" b="0" i="0" dirty="0" spc="-11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full</a:t>
            </a:r>
            <a:r>
              <a:rPr lang="en-US" sz="1802" baseline="0" b="0" i="0" dirty="0" spc="-13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articulated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,</a:t>
            </a:r>
            <a:r>
              <a:rPr lang="en-US" sz="1802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the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sur</a:t>
            </a:r>
            <a:r>
              <a:rPr lang="en-US" sz="1802" baseline="0" b="0" i="0" dirty="0" spc="-13">
                <a:solidFill>
                  <a:srgbClr val="FFFFFF"/>
                </a:solidFill>
                <a:latin typeface="Arial" pitchFamily="0" charset="1"/>
              </a:rPr>
              <a:t>v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e</a:t>
            </a:r>
            <a:r>
              <a:rPr lang="en-US" sz="1802" baseline="0" b="0" i="0" dirty="0" spc="-13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 can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be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used</a:t>
            </a:r>
            <a:r>
              <a:rPr lang="en-US" sz="1802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to </a:t>
            </a:r>
          </a:p>
          <a:p>
            <a:pPr marL="445312">
              <a:lnSpc>
                <a:spcPts val="2161"/>
              </a:lnSpc>
            </a:pP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obtain</a:t>
            </a:r>
            <a:r>
              <a:rPr lang="en-US" sz="1800" baseline="0" b="0" i="0" dirty="0" spc="-4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precise</a:t>
            </a:r>
            <a:r>
              <a:rPr lang="en-US" sz="1800" baseline="0" b="0" i="0" dirty="0" spc="-4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and</a:t>
            </a:r>
            <a:r>
              <a:rPr lang="en-US" sz="1800" baseline="0" b="0" i="0" dirty="0" spc="-45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useful</a:t>
            </a:r>
            <a:r>
              <a:rPr lang="en-US" sz="1800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data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regarding</a:t>
            </a:r>
            <a:r>
              <a:rPr lang="en-US" sz="1800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the</a:t>
            </a:r>
            <a:r>
              <a:rPr lang="en-US" sz="1800" baseline="0" b="0" i="0" dirty="0" spc="-20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adoption</a:t>
            </a:r>
            <a:r>
              <a:rPr lang="en-US" sz="1800" baseline="0" b="0" i="0" dirty="0" spc="-46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of</a:t>
            </a:r>
            <a:r>
              <a:rPr lang="en-US" sz="1800" baseline="0" b="0" i="0" dirty="0" spc="-17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</a:rPr>
              <a:t>learning </a:t>
            </a:r>
          </a:p>
          <a:p>
            <a:pPr marL="445312">
              <a:lnSpc>
                <a:spcPts val="2160"/>
              </a:lnSpc>
            </a:pP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technolog</a:t>
            </a:r>
            <a:r>
              <a:rPr lang="en-US" sz="1802" baseline="0" b="0" i="0" dirty="0" spc="-13">
                <a:solidFill>
                  <a:srgbClr val="FFFFFF"/>
                </a:solidFill>
                <a:latin typeface="Arial" pitchFamily="0" charset="1"/>
              </a:rPr>
              <a:t>y</a:t>
            </a:r>
            <a:r>
              <a:rPr lang="en-US" sz="1802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in a</a:t>
            </a:r>
            <a:r>
              <a:rPr lang="en-US" sz="1802" baseline="0" b="0" i="0" dirty="0" spc="-22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specific</a:t>
            </a:r>
            <a:r>
              <a:rPr lang="en-US" sz="1802" baseline="0" b="0" i="0" dirty="0" spc="-69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organi</a:t>
            </a:r>
            <a:r>
              <a:rPr lang="en-US" sz="1802" baseline="0" b="0" i="0" dirty="0" spc="-13">
                <a:solidFill>
                  <a:srgbClr val="FFFFFF"/>
                </a:solidFill>
                <a:latin typeface="Arial" pitchFamily="0" charset="1"/>
              </a:rPr>
              <a:t>z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ational</a:t>
            </a:r>
            <a:r>
              <a:rPr lang="en-US" sz="1802" baseline="0" b="0" i="0" dirty="0" spc="-94">
                <a:solidFill>
                  <a:srgbClr val="FFFFFF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conte</a:t>
            </a:r>
            <a:r>
              <a:rPr lang="en-US" sz="1802" baseline="0" b="0" i="0" dirty="0" spc="-38">
                <a:solidFill>
                  <a:srgbClr val="FFFFFF"/>
                </a:solidFill>
                <a:latin typeface="Arial" pitchFamily="0" charset="1"/>
              </a:rPr>
              <a:t>x</a:t>
            </a:r>
            <a:r>
              <a:rPr lang="en-US" sz="1802" baseline="0" b="0" i="0" dirty="0" spc="0">
                <a:solidFill>
                  <a:srgbClr val="FFFFFF"/>
                </a:solidFill>
                <a:latin typeface="Arial" pitchFamily="0" charset="1"/>
              </a:rPr>
              <a:t>t.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58" name="Freeform 358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1122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" name="Freeform 359">
            <a:hlinkClick r:id="rId100"/>
          </p:cNvPr>
          <p:cNvSpPr/>
          <p:nvPr/>
        </p:nvSpPr>
        <p:spPr>
          <a:xfrm rot="0" flipH="0" flipV="0">
            <a:off x="456730" y="4853558"/>
            <a:ext cx="1017994" cy="15240"/>
          </a:xfrm>
          <a:custGeom>
            <a:pathLst>
              <a:path w="1017994" h="15240">
                <a:moveTo>
                  <a:pt x="0" y="0"/>
                </a:moveTo>
                <a:lnTo>
                  <a:pt x="509016" y="0"/>
                </a:lnTo>
                <a:lnTo>
                  <a:pt x="1017994" y="0"/>
                </a:lnTo>
                <a:lnTo>
                  <a:pt x="1017994" y="15240"/>
                </a:lnTo>
                <a:lnTo>
                  <a:pt x="509016" y="15240"/>
                </a:lnTo>
                <a:lnTo>
                  <a:pt x="0" y="15240"/>
                </a:lnTo>
                <a:close/>
                <a:moveTo>
                  <a:pt x="-165265" y="29146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" name="Freeform 360">
            <a:hlinkClick r:id="rId101"/>
          </p:cNvPr>
          <p:cNvSpPr/>
          <p:nvPr/>
        </p:nvSpPr>
        <p:spPr>
          <a:xfrm rot="0" flipH="0" flipV="0">
            <a:off x="1654555" y="4853558"/>
            <a:ext cx="1472184" cy="15240"/>
          </a:xfrm>
          <a:custGeom>
            <a:pathLst>
              <a:path w="1472184" h="15240">
                <a:moveTo>
                  <a:pt x="0" y="0"/>
                </a:moveTo>
                <a:lnTo>
                  <a:pt x="490728" y="0"/>
                </a:lnTo>
                <a:lnTo>
                  <a:pt x="981456" y="0"/>
                </a:lnTo>
                <a:lnTo>
                  <a:pt x="1472184" y="0"/>
                </a:lnTo>
                <a:lnTo>
                  <a:pt x="1472184" y="15240"/>
                </a:lnTo>
                <a:lnTo>
                  <a:pt x="981456" y="15240"/>
                </a:lnTo>
                <a:lnTo>
                  <a:pt x="490728" y="15240"/>
                </a:lnTo>
                <a:lnTo>
                  <a:pt x="0" y="15240"/>
                </a:lnTo>
                <a:close/>
                <a:moveTo>
                  <a:pt x="-1363090" y="29146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" name="Rectangle 361"/>
          <p:cNvSpPr/>
          <p:nvPr/>
        </p:nvSpPr>
        <p:spPr>
          <a:xfrm rot="0" flipH="0" flipV="0">
            <a:off x="425500" y="1686066"/>
            <a:ext cx="2609623" cy="746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4" baseline="0" b="0" i="0" dirty="0" spc="0">
                <a:solidFill>
                  <a:srgbClr val="FFFFFF"/>
                </a:solidFill>
                <a:latin typeface="Arial" pitchFamily="0" charset="1"/>
              </a:rPr>
              <a:t>Thank you</a:t>
            </a:r>
          </a:p>
        </p:txBody>
      </p:sp>
      <p:sp>
        <p:nvSpPr>
          <p:cNvPr id="362" name="Rectangle 362"/>
          <p:cNvSpPr/>
          <p:nvPr/>
        </p:nvSpPr>
        <p:spPr>
          <a:xfrm rot="0" flipH="0" flipV="0">
            <a:off x="425500" y="2538044"/>
            <a:ext cx="6751828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FFFFFF"/>
                </a:solidFill>
                <a:latin typeface="ArialMT" pitchFamily="0" charset="1"/>
              </a:rPr>
              <a:t>Stephen</a:t>
            </a:r>
            <a:r>
              <a:rPr lang="en-US" sz="1800" baseline="0" b="0" i="0" dirty="0" spc="-45">
                <a:solidFill>
                  <a:srgbClr val="FFFFFF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MT" pitchFamily="0" charset="1"/>
              </a:rPr>
              <a:t>Do</a:t>
            </a:r>
            <a:r>
              <a:rPr lang="en-US" sz="1800" baseline="0" b="0" i="0" dirty="0" spc="-26">
                <a:solidFill>
                  <a:srgbClr val="FFFFFF"/>
                </a:solidFill>
                <a:latin typeface="ArialMT" pitchFamily="0" charset="1"/>
              </a:rPr>
              <a:t>w</a:t>
            </a:r>
            <a:r>
              <a:rPr lang="en-US" sz="1800" baseline="0" b="0" i="0" dirty="0" spc="0">
                <a:solidFill>
                  <a:srgbClr val="FFFFFF"/>
                </a:solidFill>
                <a:latin typeface="ArialMT" pitchFamily="0" charset="1"/>
              </a:rPr>
              <a:t>nes • Researcher</a:t>
            </a:r>
            <a:r>
              <a:rPr lang="en-US" sz="1800" baseline="0" b="0" i="0" dirty="0" spc="-69">
                <a:solidFill>
                  <a:srgbClr val="FFFFFF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FFFFFF"/>
                </a:solidFill>
                <a:latin typeface="ArialMT" pitchFamily="0" charset="1"/>
              </a:rPr>
              <a:t>• </a:t>
            </a:r>
            <a:r>
              <a:rPr lang="en-US" sz="1800" baseline="0" b="0" i="0" dirty="0" spc="0">
                <a:solidFill>
                  <a:srgbClr val="FFFFFF"/>
                </a:solidFill>
                <a:latin typeface="ArialMT" pitchFamily="0" charset="1"/>
                <a:hlinkClick r:id="rId102"/>
              </a:rPr>
              <a:t>Stephen.Do</a:t>
            </a:r>
            <a:r>
              <a:rPr lang="en-US" sz="1800" baseline="0" b="0" i="0" dirty="0" spc="-26">
                <a:solidFill>
                  <a:srgbClr val="FFFFFF"/>
                </a:solidFill>
                <a:latin typeface="ArialMT" pitchFamily="0" charset="1"/>
                <a:hlinkClick r:id="rId102"/>
              </a:rPr>
              <a:t>w</a:t>
            </a:r>
            <a:r>
              <a:rPr lang="en-US" sz="1800" baseline="0" b="0" i="0" dirty="0" spc="0">
                <a:solidFill>
                  <a:srgbClr val="FFFFFF"/>
                </a:solidFill>
                <a:latin typeface="ArialMT" pitchFamily="0" charset="1"/>
                <a:hlinkClick r:id="rId102"/>
              </a:rPr>
              <a:t>nes@nrc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  <a:hlinkClick r:id="rId102"/>
              </a:rPr>
              <a:t>-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  <a:hlinkClick r:id="rId102"/>
              </a:rPr>
              <a:t>c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  <a:hlinkClick r:id="rId102"/>
              </a:rPr>
              <a:t>nr</a:t>
            </a:r>
            <a:r>
              <a:rPr lang="en-US" sz="1800" baseline="0" b="0" i="0" dirty="0" spc="-11">
                <a:solidFill>
                  <a:srgbClr val="FFFFFF"/>
                </a:solidFill>
                <a:latin typeface="Arial" pitchFamily="0" charset="1"/>
                <a:hlinkClick r:id="rId102"/>
              </a:rPr>
              <a:t>c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  <a:hlinkClick r:id="rId102"/>
              </a:rPr>
              <a:t>.g</a:t>
            </a:r>
            <a:r>
              <a:rPr lang="en-US" sz="1800" baseline="0" b="0" i="0" dirty="0" spc="-13">
                <a:solidFill>
                  <a:srgbClr val="FFFFFF"/>
                </a:solidFill>
                <a:latin typeface="Arial" pitchFamily="0" charset="1"/>
                <a:hlinkClick r:id="rId102"/>
              </a:rPr>
              <a:t>c</a:t>
            </a:r>
            <a:r>
              <a:rPr lang="en-US" sz="1800" baseline="0" b="0" i="0" dirty="0" spc="0">
                <a:solidFill>
                  <a:srgbClr val="FFFFFF"/>
                </a:solidFill>
                <a:latin typeface="Arial" pitchFamily="0" charset="1"/>
                <a:hlinkClick r:id="rId102"/>
              </a:rPr>
              <a:t>.ca</a:t>
            </a:r>
          </a:p>
        </p:txBody>
      </p:sp>
      <p:sp>
        <p:nvSpPr>
          <p:cNvPr id="363" name="Rectangle 363"/>
          <p:cNvSpPr/>
          <p:nvPr/>
        </p:nvSpPr>
        <p:spPr>
          <a:xfrm rot="0" flipH="0" flipV="0">
            <a:off x="456895" y="4669231"/>
            <a:ext cx="2669235" cy="2039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57960" algn="l"/>
              </a:tabLst>
            </a:pPr>
            <a:r>
              <a:rPr lang="en-US" sz="1200" baseline="0" b="1" i="0" dirty="0" spc="-14">
                <a:solidFill>
                  <a:srgbClr val="FFFFFF"/>
                </a:solidFill>
                <a:latin typeface="Arial" pitchFamily="0" charset="1"/>
                <a:hlinkClick r:id="rId103"/>
              </a:rPr>
              <a:t>n</a:t>
            </a:r>
            <a:r>
              <a:rPr lang="en-US" sz="1200" baseline="0" b="1" i="0" dirty="0" spc="-11">
                <a:solidFill>
                  <a:srgbClr val="FFFFFF"/>
                </a:solidFill>
                <a:latin typeface="Arial" pitchFamily="0" charset="1"/>
                <a:hlinkClick r:id="rId103"/>
              </a:rPr>
              <a:t>r</a:t>
            </a:r>
            <a:r>
              <a:rPr lang="en-US" sz="1200" baseline="0" b="1" i="0" dirty="0" spc="0">
                <a:solidFill>
                  <a:srgbClr val="FFFFFF"/>
                </a:solidFill>
                <a:latin typeface="Arial" pitchFamily="0" charset="1"/>
                <a:hlinkClick r:id="rId103"/>
              </a:rPr>
              <a:t>c.ca</a:t>
            </a:r>
            <a:r>
              <a:rPr lang="en-US" sz="1200" baseline="0" b="1" i="0" dirty="0" spc="-14">
                <a:solidFill>
                  <a:srgbClr val="FFFFFF"/>
                </a:solidFill>
                <a:latin typeface="Arial" pitchFamily="0" charset="1"/>
                <a:hlinkClick r:id="rId103"/>
              </a:rPr>
              <a:t>n</a:t>
            </a:r>
            <a:r>
              <a:rPr lang="en-US" sz="1200" baseline="0" b="1" i="0" dirty="0" spc="0">
                <a:solidFill>
                  <a:srgbClr val="FFFFFF"/>
                </a:solidFill>
                <a:latin typeface="Arial" pitchFamily="0" charset="1"/>
                <a:hlinkClick r:id="rId103"/>
              </a:rPr>
              <a:t>ada.ca	</a:t>
            </a:r>
            <a:r>
              <a:rPr lang="en-US" sz="1200" baseline="0" b="1" i="0" dirty="0" spc="0">
                <a:solidFill>
                  <a:srgbClr val="FFFFFF"/>
                </a:solidFill>
                <a:latin typeface="Arial" pitchFamily="0" charset="1"/>
              </a:rPr>
              <a:t>•  </a:t>
            </a:r>
            <a:r>
              <a:rPr lang="en-US" sz="1200" baseline="0" b="1" i="0" dirty="0" spc="0">
                <a:solidFill>
                  <a:srgbClr val="FFFFFF"/>
                </a:solidFill>
                <a:latin typeface="Arial" pitchFamily="0" charset="1"/>
                <a:hlinkClick r:id="rId101"/>
              </a:rPr>
              <a:t>i</a:t>
            </a:r>
            <a:r>
              <a:rPr lang="en-US" sz="1200" baseline="0" b="1" i="0" dirty="0" spc="-11">
                <a:solidFill>
                  <a:srgbClr val="FFFFFF"/>
                </a:solidFill>
                <a:latin typeface="Arial" pitchFamily="0" charset="1"/>
                <a:hlinkClick r:id="rId101"/>
              </a:rPr>
              <a:t>n</a:t>
            </a:r>
            <a:r>
              <a:rPr lang="en-US" sz="1200" baseline="0" b="1" i="0" dirty="0" spc="0">
                <a:solidFill>
                  <a:srgbClr val="FFFFFF"/>
                </a:solidFill>
                <a:latin typeface="Arial" pitchFamily="0" charset="1"/>
                <a:hlinkClick r:id="rId101"/>
              </a:rPr>
              <a:t>fo@</a:t>
            </a:r>
            <a:r>
              <a:rPr lang="en-US" sz="1200" baseline="0" b="1" i="0" dirty="0" spc="-14">
                <a:solidFill>
                  <a:srgbClr val="FFFFFF"/>
                </a:solidFill>
                <a:latin typeface="Arial" pitchFamily="0" charset="1"/>
                <a:hlinkClick r:id="rId101"/>
              </a:rPr>
              <a:t>n</a:t>
            </a:r>
            <a:r>
              <a:rPr lang="en-US" sz="1200" baseline="0" b="1" i="0" dirty="0" spc="-11">
                <a:solidFill>
                  <a:srgbClr val="FFFFFF"/>
                </a:solidFill>
                <a:latin typeface="Arial" pitchFamily="0" charset="1"/>
                <a:hlinkClick r:id="rId101"/>
              </a:rPr>
              <a:t>r</a:t>
            </a:r>
            <a:r>
              <a:rPr lang="en-US" sz="1200" baseline="0" b="1" i="0" dirty="0" spc="0">
                <a:solidFill>
                  <a:srgbClr val="FFFFFF"/>
                </a:solidFill>
                <a:latin typeface="Arial" pitchFamily="0" charset="1"/>
                <a:hlinkClick r:id="rId101"/>
              </a:rPr>
              <a:t>c-c</a:t>
            </a:r>
            <a:r>
              <a:rPr lang="en-US" sz="1200" baseline="0" b="1" i="0" dirty="0" spc="-14">
                <a:solidFill>
                  <a:srgbClr val="FFFFFF"/>
                </a:solidFill>
                <a:latin typeface="Arial" pitchFamily="0" charset="1"/>
                <a:hlinkClick r:id="rId101"/>
              </a:rPr>
              <a:t>n</a:t>
            </a:r>
            <a:r>
              <a:rPr lang="en-US" sz="1200" baseline="0" b="1" i="0" dirty="0" spc="-11">
                <a:solidFill>
                  <a:srgbClr val="FFFFFF"/>
                </a:solidFill>
                <a:latin typeface="Arial" pitchFamily="0" charset="1"/>
                <a:hlinkClick r:id="rId101"/>
              </a:rPr>
              <a:t>r</a:t>
            </a:r>
            <a:r>
              <a:rPr lang="en-US" sz="1200" baseline="0" b="1" i="0" dirty="0" spc="0">
                <a:solidFill>
                  <a:srgbClr val="FFFFFF"/>
                </a:solidFill>
                <a:latin typeface="Arial" pitchFamily="0" charset="1"/>
                <a:hlinkClick r:id="rId101"/>
              </a:rPr>
              <a:t>c.gc.ca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19" name="Freeform 119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1122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Rectangle 120"/>
          <p:cNvSpPr/>
          <p:nvPr/>
        </p:nvSpPr>
        <p:spPr>
          <a:xfrm rot="0" flipH="0" flipV="0">
            <a:off x="432206" y="2118140"/>
            <a:ext cx="5630541" cy="6814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10" baseline="0" b="0" i="0" dirty="0" spc="0">
                <a:solidFill>
                  <a:srgbClr val="FFFFFF"/>
                </a:solidFill>
                <a:latin typeface="Arial" pitchFamily="0" charset="1"/>
              </a:rPr>
              <a:t>A</a:t>
            </a:r>
            <a:r>
              <a:rPr lang="en-US" sz="4010" baseline="0" b="0" i="0" dirty="0" spc="-21">
                <a:solidFill>
                  <a:srgbClr val="FFFFFF"/>
                </a:solidFill>
                <a:latin typeface="Arial" pitchFamily="0" charset="1"/>
              </a:rPr>
              <a:t>.</a:t>
            </a:r>
            <a:r>
              <a:rPr lang="en-US" sz="4010" baseline="0" b="0" i="0" dirty="0" spc="0">
                <a:solidFill>
                  <a:srgbClr val="FFFFFF"/>
                </a:solidFill>
                <a:latin typeface="Arial" pitchFamily="0" charset="1"/>
              </a:rPr>
              <a:t> Backgroun</a:t>
            </a:r>
            <a:r>
              <a:rPr lang="en-US" sz="4010" baseline="0" b="0" i="0" dirty="0" spc="-17">
                <a:solidFill>
                  <a:srgbClr val="FFFFFF"/>
                </a:solidFill>
                <a:latin typeface="Arial" pitchFamily="0" charset="1"/>
              </a:rPr>
              <a:t>d</a:t>
            </a:r>
            <a:r>
              <a:rPr lang="en-US" sz="4010" baseline="0" b="0" i="0" dirty="0" spc="0">
                <a:solidFill>
                  <a:srgbClr val="FFFFFF"/>
                </a:solidFill>
                <a:latin typeface="Arial" pitchFamily="0" charset="1"/>
              </a:rPr>
              <a:t> Li</a:t>
            </a:r>
            <a:r>
              <a:rPr lang="en-US" sz="4010" baseline="0" b="0" i="0" dirty="0" spc="-21">
                <a:solidFill>
                  <a:srgbClr val="FFFFFF"/>
                </a:solidFill>
                <a:latin typeface="Arial" pitchFamily="0" charset="1"/>
              </a:rPr>
              <a:t>t</a:t>
            </a:r>
            <a:r>
              <a:rPr lang="en-US" sz="4010" baseline="0" b="0" i="0" dirty="0" spc="0">
                <a:solidFill>
                  <a:srgbClr val="FFFFFF"/>
                </a:solidFill>
                <a:latin typeface="Arial" pitchFamily="0" charset="1"/>
              </a:rPr>
              <a:t>erature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21" name="Freeform 121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3" name="Picture 123"/>
          <p:cNvPicPr>
            <a:picLocks noChangeAspect="0" noChangeArrowheads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3167" y="2029967"/>
            <a:ext cx="3429000" cy="2855976"/>
          </a:xfrm>
          <a:prstGeom prst="rect">
            <a:avLst/>
          </a:prstGeom>
          <a:noFill/>
          <a:extLst/>
        </p:spPr>
      </p:pic>
      <p:pic>
        <p:nvPicPr>
          <p:cNvPr id="124" name="Picture 124"/>
          <p:cNvPicPr>
            <a:picLocks noChangeAspect="0" noChangeArrowheads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25696" y="3044951"/>
            <a:ext cx="4328159" cy="1194816"/>
          </a:xfrm>
          <a:prstGeom prst="rect">
            <a:avLst/>
          </a:prstGeom>
          <a:noFill/>
          <a:extLst/>
        </p:spPr>
      </p:pic>
      <p:sp>
        <p:nvSpPr>
          <p:cNvPr id="125" name="Rectangle 125"/>
          <p:cNvSpPr/>
          <p:nvPr/>
        </p:nvSpPr>
        <p:spPr>
          <a:xfrm rot="0" flipH="0" flipV="0">
            <a:off x="426415" y="525853"/>
            <a:ext cx="3330793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099754" algn="l"/>
              </a:tabLst>
            </a:pPr>
            <a:r>
              <a:rPr lang="en-US" sz="2807" baseline="0" b="1" i="0" dirty="0" spc="-85">
                <a:solidFill>
                  <a:srgbClr val="415666"/>
                </a:solidFill>
                <a:latin typeface="Arial" pitchFamily="0" charset="1"/>
              </a:rPr>
              <a:t>A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cce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p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ta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n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ce 	M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od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els</a:t>
            </a:r>
          </a:p>
        </p:txBody>
      </p:sp>
      <p:sp>
        <p:nvSpPr>
          <p:cNvPr id="126" name="Rectangle 126"/>
          <p:cNvSpPr/>
          <p:nvPr/>
        </p:nvSpPr>
        <p:spPr>
          <a:xfrm rot="0" flipH="0" flipV="0">
            <a:off x="432206" y="1392910"/>
            <a:ext cx="2214676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Di</a:t>
            </a:r>
            <a:r>
              <a:rPr lang="en-US" sz="2400" baseline="0" b="0" i="0" dirty="0" spc="-20">
                <a:solidFill>
                  <a:srgbClr val="415666"/>
                </a:solidFill>
                <a:latin typeface="Arial" pitchFamily="0" charset="1"/>
              </a:rPr>
              <a:t>f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fusion</a:t>
            </a:r>
            <a:r>
              <a:rPr lang="en-US" sz="2400" baseline="0" b="0" i="0" dirty="0" spc="-92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Theory</a:t>
            </a:r>
          </a:p>
        </p:txBody>
      </p:sp>
      <p:sp>
        <p:nvSpPr>
          <p:cNvPr id="127" name="Rectangle 127"/>
          <p:cNvSpPr/>
          <p:nvPr/>
        </p:nvSpPr>
        <p:spPr>
          <a:xfrm rot="0" flipH="0" flipV="0">
            <a:off x="4485132" y="4344009"/>
            <a:ext cx="1676095" cy="2039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1" i="0" dirty="0" spc="0">
                <a:latin typeface="Arial" pitchFamily="0" charset="1"/>
              </a:rPr>
              <a:t>Fick's</a:t>
            </a:r>
            <a:r>
              <a:rPr lang="en-US" sz="1200" baseline="0" b="1" i="0" dirty="0" spc="-22">
                <a:latin typeface="Arial" pitchFamily="0" charset="1"/>
              </a:rPr>
              <a:t> </a:t>
            </a:r>
            <a:r>
              <a:rPr lang="en-US" sz="1200" baseline="0" b="1" i="0" dirty="0" spc="0">
                <a:latin typeface="Arial" pitchFamily="0" charset="1"/>
              </a:rPr>
              <a:t>laws</a:t>
            </a:r>
            <a:r>
              <a:rPr lang="en-US" sz="1200" baseline="0" b="1" i="0" dirty="0" spc="-22">
                <a:latin typeface="Arial" pitchFamily="0" charset="1"/>
              </a:rPr>
              <a:t> </a:t>
            </a:r>
            <a:r>
              <a:rPr lang="en-US" sz="1200" baseline="0" b="1" i="0" dirty="0" spc="0">
                <a:latin typeface="Arial" pitchFamily="0" charset="1"/>
              </a:rPr>
              <a:t>of diff</a:t>
            </a:r>
            <a:r>
              <a:rPr lang="en-US" sz="1200" baseline="0" b="1" i="0" dirty="0" spc="-14">
                <a:latin typeface="Arial" pitchFamily="0" charset="1"/>
              </a:rPr>
              <a:t>u</a:t>
            </a:r>
            <a:r>
              <a:rPr lang="en-US" sz="1200" baseline="0" b="1" i="0" dirty="0" spc="0">
                <a:latin typeface="Arial" pitchFamily="0" charset="1"/>
              </a:rPr>
              <a:t>sion</a:t>
            </a:r>
          </a:p>
        </p:txBody>
      </p:sp>
      <p:sp>
        <p:nvSpPr>
          <p:cNvPr id="128" name="Rectangle 128"/>
          <p:cNvSpPr/>
          <p:nvPr/>
        </p:nvSpPr>
        <p:spPr>
          <a:xfrm rot="0" flipH="0" flipV="0">
            <a:off x="4485132" y="4526545"/>
            <a:ext cx="4036771" cy="3874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167638" algn="l"/>
              </a:tabLst>
            </a:pPr>
            <a:r>
              <a:rPr lang="en-US" sz="1202" baseline="0" b="0" i="0" dirty="0" spc="0">
                <a:latin typeface="Arial" pitchFamily="0" charset="1"/>
              </a:rPr>
              <a:t>By Sbyrnes321</a:t>
            </a:r>
            <a:r>
              <a:rPr lang="en-US" sz="1202" baseline="0" b="0" i="0" dirty="0" spc="-38">
                <a:latin typeface="Arial" pitchFamily="0" charset="1"/>
              </a:rPr>
              <a:t> </a:t>
            </a:r>
            <a:r>
              <a:rPr lang="en-US" sz="1202" baseline="0" b="0" i="0" dirty="0" spc="0">
                <a:latin typeface="Arial" pitchFamily="0" charset="1"/>
              </a:rPr>
              <a:t>-	O</a:t>
            </a:r>
            <a:r>
              <a:rPr lang="en-US" sz="1202" baseline="0" b="0" i="0" dirty="0" spc="-28">
                <a:latin typeface="Arial" pitchFamily="0" charset="1"/>
              </a:rPr>
              <a:t>w</a:t>
            </a:r>
            <a:r>
              <a:rPr lang="en-US" sz="1202" baseline="0" b="0" i="0" dirty="0" spc="0">
                <a:latin typeface="Arial" pitchFamily="0" charset="1"/>
              </a:rPr>
              <a:t>n </a:t>
            </a:r>
            <a:r>
              <a:rPr lang="en-US" sz="1202" baseline="0" b="0" i="0" dirty="0" spc="-28">
                <a:latin typeface="Arial" pitchFamily="0" charset="1"/>
              </a:rPr>
              <a:t>w</a:t>
            </a:r>
            <a:r>
              <a:rPr lang="en-US" sz="1202" baseline="0" b="0" i="0" dirty="0" spc="0">
                <a:latin typeface="Arial" pitchFamily="0" charset="1"/>
              </a:rPr>
              <a:t>ork, Public</a:t>
            </a:r>
            <a:r>
              <a:rPr lang="en-US" sz="1202" baseline="0" b="0" i="0" dirty="0" spc="-71">
                <a:latin typeface="Arial" pitchFamily="0" charset="1"/>
              </a:rPr>
              <a:t> </a:t>
            </a:r>
            <a:r>
              <a:rPr lang="en-US" sz="1202" baseline="0" b="0" i="0" dirty="0" spc="0">
                <a:latin typeface="Arial" pitchFamily="0" charset="1"/>
              </a:rPr>
              <a:t>Do</a:t>
            </a:r>
            <a:r>
              <a:rPr lang="en-US" sz="1202" baseline="0" b="0" i="0" dirty="0" spc="-39">
                <a:latin typeface="Arial" pitchFamily="0" charset="1"/>
              </a:rPr>
              <a:t>m</a:t>
            </a:r>
            <a:r>
              <a:rPr lang="en-US" sz="1202" baseline="0" b="0" i="0" dirty="0" spc="0">
                <a:latin typeface="Arial" pitchFamily="0" charset="1"/>
              </a:rPr>
              <a:t>ain, </a:t>
            </a:r>
          </a:p>
          <a:p>
            <a:pPr marL="0">
              <a:lnSpc>
                <a:spcPts val="1441"/>
              </a:lnSpc>
            </a:pPr>
            <a:r>
              <a:rPr lang="en-US" sz="1200" baseline="0" b="0" i="0" dirty="0" spc="0">
                <a:latin typeface="Arial" pitchFamily="0" charset="1"/>
                <a:hlinkClick r:id="rId100"/>
              </a:rPr>
              <a:t>https://co</a:t>
            </a:r>
            <a:r>
              <a:rPr lang="en-US" sz="1200" baseline="0" b="0" i="0" dirty="0" spc="-40">
                <a:latin typeface="Arial" pitchFamily="0" charset="1"/>
                <a:hlinkClick r:id="rId100"/>
              </a:rPr>
              <a:t>mm</a:t>
            </a:r>
            <a:r>
              <a:rPr lang="en-US" sz="1200" baseline="0" b="0" i="0" dirty="0" spc="0">
                <a:latin typeface="Arial" pitchFamily="0" charset="1"/>
                <a:hlinkClick r:id="rId100"/>
              </a:rPr>
              <a:t>ons.</a:t>
            </a:r>
            <a:r>
              <a:rPr lang="en-US" sz="1200" baseline="0" b="0" i="0" dirty="0" spc="-24">
                <a:latin typeface="Arial" pitchFamily="0" charset="1"/>
                <a:hlinkClick r:id="rId100"/>
              </a:rPr>
              <a:t>w</a:t>
            </a:r>
            <a:r>
              <a:rPr lang="en-US" sz="1200" baseline="0" b="0" i="0" dirty="0" spc="0">
                <a:latin typeface="Arial" pitchFamily="0" charset="1"/>
                <a:hlinkClick r:id="rId100"/>
              </a:rPr>
              <a:t>iki</a:t>
            </a:r>
            <a:r>
              <a:rPr lang="en-US" sz="1200" baseline="0" b="0" i="0" dirty="0" spc="-40">
                <a:latin typeface="Arial" pitchFamily="0" charset="1"/>
                <a:hlinkClick r:id="rId100"/>
              </a:rPr>
              <a:t>m</a:t>
            </a:r>
            <a:r>
              <a:rPr lang="en-US" sz="1200" baseline="0" b="0" i="0" dirty="0" spc="0">
                <a:latin typeface="Arial" pitchFamily="0" charset="1"/>
                <a:hlinkClick r:id="rId100"/>
              </a:rPr>
              <a:t>edia.org/</a:t>
            </a:r>
            <a:r>
              <a:rPr lang="en-US" sz="1200" baseline="0" b="0" i="0" dirty="0" spc="-25">
                <a:latin typeface="Arial" pitchFamily="0" charset="1"/>
                <a:hlinkClick r:id="rId100"/>
              </a:rPr>
              <a:t>w</a:t>
            </a:r>
            <a:r>
              <a:rPr lang="en-US" sz="1200" baseline="0" b="0" i="0" dirty="0" spc="0">
                <a:latin typeface="Arial" pitchFamily="0" charset="1"/>
                <a:hlinkClick r:id="rId100"/>
              </a:rPr>
              <a:t>/inde</a:t>
            </a:r>
            <a:r>
              <a:rPr lang="en-US" sz="1200" baseline="0" b="0" i="0" dirty="0" spc="-24">
                <a:latin typeface="Arial" pitchFamily="0" charset="1"/>
                <a:hlinkClick r:id="rId100"/>
              </a:rPr>
              <a:t>x</a:t>
            </a:r>
            <a:r>
              <a:rPr lang="en-US" sz="1200" baseline="0" b="0" i="0" dirty="0" spc="0">
                <a:latin typeface="Arial" pitchFamily="0" charset="1"/>
                <a:hlinkClick r:id="rId100"/>
              </a:rPr>
              <a:t>.php?cu</a:t>
            </a:r>
            <a:r>
              <a:rPr lang="en-US" sz="1200" baseline="0" b="0" i="0" dirty="0" spc="-16">
                <a:latin typeface="Arial" pitchFamily="0" charset="1"/>
                <a:hlinkClick r:id="rId100"/>
              </a:rPr>
              <a:t>r</a:t>
            </a:r>
            <a:r>
              <a:rPr lang="en-US" sz="1200" baseline="0" b="0" i="0" dirty="0" spc="0">
                <a:latin typeface="Arial" pitchFamily="0" charset="1"/>
                <a:hlinkClick r:id="rId100"/>
              </a:rPr>
              <a:t>id=8</a:t>
            </a:r>
            <a:r>
              <a:rPr lang="en-US" sz="1200" baseline="0" b="0" i="0" dirty="0" spc="-17">
                <a:latin typeface="Arial" pitchFamily="0" charset="1"/>
                <a:hlinkClick r:id="rId100"/>
              </a:rPr>
              <a:t>9</a:t>
            </a:r>
            <a:r>
              <a:rPr lang="en-US" sz="1200" baseline="0" b="0" i="0" dirty="0" spc="0">
                <a:latin typeface="Arial" pitchFamily="0" charset="1"/>
                <a:hlinkClick r:id="rId100"/>
              </a:rPr>
              <a:t>95</a:t>
            </a:r>
            <a:r>
              <a:rPr lang="en-US" sz="1200" baseline="0" b="0" i="0" dirty="0" spc="-20">
                <a:latin typeface="Arial" pitchFamily="0" charset="1"/>
                <a:hlinkClick r:id="rId100"/>
              </a:rPr>
              <a:t>3</a:t>
            </a:r>
            <a:r>
              <a:rPr lang="en-US" sz="1200" baseline="0" b="0" i="0" dirty="0" spc="0">
                <a:latin typeface="Arial" pitchFamily="0" charset="1"/>
                <a:hlinkClick r:id="rId100"/>
              </a:rPr>
              <a:t>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29" name="Freeform 129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" name="Picture 131"/>
          <p:cNvPicPr>
            <a:picLocks noChangeAspect="0" noChangeArrowheads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06240" y="320039"/>
            <a:ext cx="3831335" cy="2874264"/>
          </a:xfrm>
          <a:prstGeom prst="rect">
            <a:avLst/>
          </a:prstGeom>
          <a:noFill/>
          <a:extLst/>
        </p:spPr>
      </p:pic>
      <p:sp>
        <p:nvSpPr>
          <p:cNvPr id="132" name="Rectangle 132"/>
          <p:cNvSpPr/>
          <p:nvPr/>
        </p:nvSpPr>
        <p:spPr>
          <a:xfrm rot="0" flipH="0" flipV="0">
            <a:off x="426415" y="525853"/>
            <a:ext cx="3330793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099754" algn="l"/>
              </a:tabLst>
            </a:pPr>
            <a:r>
              <a:rPr lang="en-US" sz="2807" baseline="0" b="1" i="0" dirty="0" spc="-85">
                <a:solidFill>
                  <a:srgbClr val="415666"/>
                </a:solidFill>
                <a:latin typeface="Arial" pitchFamily="0" charset="1"/>
              </a:rPr>
              <a:t>A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cce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p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ta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n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ce 	M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od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els</a:t>
            </a:r>
          </a:p>
        </p:txBody>
      </p:sp>
      <p:sp>
        <p:nvSpPr>
          <p:cNvPr id="133" name="Rectangle 133"/>
          <p:cNvSpPr/>
          <p:nvPr/>
        </p:nvSpPr>
        <p:spPr>
          <a:xfrm rot="0" flipH="0" flipV="0">
            <a:off x="432206" y="1392910"/>
            <a:ext cx="3251301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Di</a:t>
            </a:r>
            <a:r>
              <a:rPr lang="en-US" sz="2400" baseline="0" b="0" i="0" dirty="0" spc="-20">
                <a:solidFill>
                  <a:srgbClr val="415666"/>
                </a:solidFill>
                <a:latin typeface="Arial" pitchFamily="0" charset="1"/>
              </a:rPr>
              <a:t>f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fusion</a:t>
            </a:r>
            <a:r>
              <a:rPr lang="en-US" sz="2400" baseline="0" b="0" i="0" dirty="0" spc="-68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as</a:t>
            </a:r>
            <a:r>
              <a:rPr lang="en-US" sz="2400" baseline="0" b="0" i="0" dirty="0" spc="-140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Acceptance</a:t>
            </a:r>
          </a:p>
        </p:txBody>
      </p:sp>
      <p:sp>
        <p:nvSpPr>
          <p:cNvPr id="134" name="Rectangle 134"/>
          <p:cNvSpPr/>
          <p:nvPr/>
        </p:nvSpPr>
        <p:spPr>
          <a:xfrm rot="0" flipH="0" flipV="0">
            <a:off x="432206" y="1924253"/>
            <a:ext cx="3686403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Roger</a:t>
            </a:r>
            <a:r>
              <a:rPr lang="en-US" sz="1800" baseline="0" b="0" i="0" dirty="0" spc="-17">
                <a:solidFill>
                  <a:srgbClr val="112233"/>
                </a:solidFill>
                <a:latin typeface="ArialMT" pitchFamily="0" charset="1"/>
              </a:rPr>
              <a:t>’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s</a:t>
            </a:r>
            <a:r>
              <a:rPr lang="en-US" sz="1800" baseline="0" b="0" i="0" dirty="0" spc="-45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Inno</a:t>
            </a:r>
            <a:r>
              <a:rPr lang="en-US" sz="1800" baseline="0" b="0" i="0" dirty="0" spc="-13">
                <a:solidFill>
                  <a:srgbClr val="112233"/>
                </a:solidFill>
                <a:latin typeface="ArialMT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ation</a:t>
            </a:r>
            <a:r>
              <a:rPr lang="en-US" sz="1800" baseline="0" b="0" i="0" dirty="0" spc="-69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Di</a:t>
            </a:r>
            <a:r>
              <a:rPr lang="en-US" sz="1800" baseline="0" b="0" i="0" dirty="0" spc="-17">
                <a:solidFill>
                  <a:srgbClr val="112233"/>
                </a:solidFill>
                <a:latin typeface="ArialMT" pitchFamily="0" charset="1"/>
              </a:rPr>
              <a:t>f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fusion</a:t>
            </a:r>
            <a:r>
              <a:rPr lang="en-US" sz="1800" baseline="0" b="0" i="0" dirty="0" spc="-92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0" baseline="0" b="0" i="0" dirty="0" spc="-20">
                <a:solidFill>
                  <a:srgbClr val="112233"/>
                </a:solidFill>
                <a:latin typeface="ArialMT" pitchFamily="0" charset="1"/>
              </a:rPr>
              <a:t>T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heor</a:t>
            </a:r>
            <a:r>
              <a:rPr lang="en-US" sz="1800" baseline="0" b="0" i="0" dirty="0" spc="-11">
                <a:solidFill>
                  <a:srgbClr val="112233"/>
                </a:solidFill>
                <a:latin typeface="ArialMT" pitchFamily="0" charset="1"/>
              </a:rPr>
              <a:t>y</a:t>
            </a:r>
            <a:r>
              <a:rPr lang="en-US" sz="1800" baseline="0" b="0" i="0" dirty="0" spc="0">
                <a:solidFill>
                  <a:srgbClr val="112233"/>
                </a:solidFill>
                <a:latin typeface="ArialMT" pitchFamily="0" charset="1"/>
              </a:rPr>
              <a:t> </a:t>
            </a:r>
          </a:p>
        </p:txBody>
      </p:sp>
      <p:sp>
        <p:nvSpPr>
          <p:cNvPr id="136" name="Rectangle 136"/>
          <p:cNvSpPr/>
          <p:nvPr/>
        </p:nvSpPr>
        <p:spPr>
          <a:xfrm rot="0" flipH="0" flipV="0">
            <a:off x="432206" y="2234805"/>
            <a:ext cx="2580585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Fi</a:t>
            </a:r>
            <a:r>
              <a:rPr lang="en-US" sz="1802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e stages</a:t>
            </a:r>
            <a:r>
              <a:rPr lang="en-US" sz="1802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of di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f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fusio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n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 </a:t>
            </a:r>
          </a:p>
        </p:txBody>
      </p:sp>
      <p:sp>
        <p:nvSpPr>
          <p:cNvPr id="137" name="Rectangle 137"/>
          <p:cNvSpPr/>
          <p:nvPr/>
        </p:nvSpPr>
        <p:spPr>
          <a:xfrm rot="0" flipH="0" flipV="0">
            <a:off x="432206" y="2549347"/>
            <a:ext cx="2763697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Inno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ation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di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f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fusio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n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cur</a:t>
            </a:r>
            <a:r>
              <a:rPr lang="en-US" sz="1800" baseline="0" b="0" i="0" dirty="0" spc="-11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e</a:t>
            </a:r>
          </a:p>
        </p:txBody>
      </p:sp>
      <p:sp>
        <p:nvSpPr>
          <p:cNvPr id="138" name="Rectangle 138"/>
          <p:cNvSpPr/>
          <p:nvPr/>
        </p:nvSpPr>
        <p:spPr>
          <a:xfrm rot="0" flipH="0" flipV="0">
            <a:off x="432206" y="2976321"/>
            <a:ext cx="3022320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T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heor</a:t>
            </a:r>
            <a:r>
              <a:rPr lang="en-US" sz="1800" baseline="0" b="0" i="0" dirty="0" spc="-11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 of Planned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Beha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v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iour </a:t>
            </a:r>
          </a:p>
        </p:txBody>
      </p:sp>
      <p:sp>
        <p:nvSpPr>
          <p:cNvPr id="139" name="Rectangle 139"/>
          <p:cNvSpPr/>
          <p:nvPr/>
        </p:nvSpPr>
        <p:spPr>
          <a:xfrm rot="0" flipH="0" flipV="0">
            <a:off x="432206" y="3286873"/>
            <a:ext cx="7532863" cy="733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</a:t>
            </a:r>
            <a:r>
              <a:rPr lang="en-US" sz="1802" baseline="0" b="0" i="0" dirty="0" spc="-17">
                <a:solidFill>
                  <a:srgbClr val="112233"/>
                </a:solidFill>
                <a:latin typeface="Arial" pitchFamily="0" charset="1"/>
              </a:rPr>
              <a:t>z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jen:</a:t>
            </a:r>
            <a:r>
              <a:rPr lang="en-US" sz="1802" baseline="0" b="0" i="0" dirty="0" spc="-114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-98">
                <a:solidFill>
                  <a:srgbClr val="112233"/>
                </a:solidFill>
                <a:latin typeface="Arial" pitchFamily="0" charset="1"/>
              </a:rPr>
              <a:t>A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 person's</a:t>
            </a:r>
            <a:r>
              <a:rPr lang="en-US" sz="1802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intention</a:t>
            </a:r>
            <a:r>
              <a:rPr lang="en-US" sz="1802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to is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the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immediate</a:t>
            </a:r>
            <a:r>
              <a:rPr lang="en-US" sz="1802" baseline="0" b="0" i="0" dirty="0" spc="-94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determinant</a:t>
            </a:r>
            <a:r>
              <a:rPr lang="en-US" sz="1802" baseline="0" b="0" i="0" dirty="0" spc="-6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of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that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action </a:t>
            </a:r>
          </a:p>
          <a:p>
            <a:pPr marL="0">
              <a:lnSpc>
                <a:spcPts val="3362"/>
              </a:lnSpc>
            </a:pPr>
            <a:r>
              <a:rPr lang="en-US" sz="1800" baseline="0" b="0" i="0" dirty="0" spc="-213">
                <a:solidFill>
                  <a:srgbClr val="112233"/>
                </a:solidFill>
                <a:latin typeface="Arial" pitchFamily="0" charset="1"/>
              </a:rPr>
              <a:t>T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echnolog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-141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Acceptance</a:t>
            </a:r>
            <a:r>
              <a:rPr lang="en-US" sz="1800" baseline="0" b="0" i="0" dirty="0" spc="-9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-36">
                <a:solidFill>
                  <a:srgbClr val="112233"/>
                </a:solidFill>
                <a:latin typeface="Arial" pitchFamily="0" charset="1"/>
              </a:rPr>
              <a:t>M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odel</a:t>
            </a:r>
          </a:p>
        </p:txBody>
      </p:sp>
      <p:sp>
        <p:nvSpPr>
          <p:cNvPr id="140" name="Rectangle 140"/>
          <p:cNvSpPr/>
          <p:nvPr/>
        </p:nvSpPr>
        <p:spPr>
          <a:xfrm rot="0" flipH="0" flipV="0">
            <a:off x="432206" y="4028541"/>
            <a:ext cx="7497318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0" baseline="0" b="0" i="0" dirty="0" spc="-164">
                <a:latin typeface="Arial" pitchFamily="0" charset="1"/>
              </a:rPr>
              <a:t>T</a:t>
            </a:r>
            <a:r>
              <a:rPr lang="en-US" sz="1800" baseline="0" b="0" i="0" dirty="0" spc="0">
                <a:latin typeface="Arial" pitchFamily="0" charset="1"/>
              </a:rPr>
              <a:t>A</a:t>
            </a:r>
            <a:r>
              <a:rPr lang="en-US" sz="1800" baseline="0" b="0" i="0" dirty="0" spc="-37">
                <a:latin typeface="Arial" pitchFamily="0" charset="1"/>
              </a:rPr>
              <a:t>M</a:t>
            </a:r>
            <a:r>
              <a:rPr lang="en-US" sz="1800" baseline="0" b="0" i="0" dirty="0" spc="0">
                <a:latin typeface="Arial" pitchFamily="0" charset="1"/>
              </a:rPr>
              <a:t> consider</a:t>
            </a:r>
            <a:r>
              <a:rPr lang="en-US" sz="1800" baseline="0" b="0" i="0" dirty="0" spc="-11">
                <a:latin typeface="Arial" pitchFamily="0" charset="1"/>
              </a:rPr>
              <a:t>s</a:t>
            </a:r>
            <a:r>
              <a:rPr lang="en-US" sz="1800" baseline="0" b="0" i="0" dirty="0" spc="-6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attitudes,</a:t>
            </a:r>
            <a:r>
              <a:rPr lang="en-US" sz="1800" baseline="0" b="0" i="0" dirty="0" spc="-65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rather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than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beha</a:t>
            </a:r>
            <a:r>
              <a:rPr lang="en-US" sz="1800" baseline="0" b="0" i="0" dirty="0" spc="-13">
                <a:latin typeface="Arial" pitchFamily="0" charset="1"/>
              </a:rPr>
              <a:t>v</a:t>
            </a:r>
            <a:r>
              <a:rPr lang="en-US" sz="1800" baseline="0" b="0" i="0" dirty="0" spc="0">
                <a:latin typeface="Arial" pitchFamily="0" charset="1"/>
              </a:rPr>
              <a:t>ioural</a:t>
            </a:r>
            <a:r>
              <a:rPr lang="en-US" sz="1800" baseline="0" b="0" i="0" dirty="0" spc="-6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intentions,</a:t>
            </a:r>
            <a:r>
              <a:rPr lang="en-US" sz="1800" baseline="0" b="0" i="0" dirty="0" spc="-89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as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the</a:t>
            </a:r>
            <a:r>
              <a:rPr lang="en-US" sz="1800" baseline="0" b="0" i="0" dirty="0" spc="-20">
                <a:latin typeface="Arial" pitchFamily="0" charset="1"/>
              </a:rPr>
              <a:t> </a:t>
            </a:r>
            <a:r>
              <a:rPr lang="en-US" sz="1800" baseline="0" b="0" i="0" dirty="0" spc="0">
                <a:latin typeface="Arial" pitchFamily="0" charset="1"/>
              </a:rPr>
              <a:t>main </a:t>
            </a:r>
          </a:p>
        </p:txBody>
      </p:sp>
      <p:sp>
        <p:nvSpPr>
          <p:cNvPr id="141" name="Rectangle 141"/>
          <p:cNvSpPr/>
          <p:nvPr/>
        </p:nvSpPr>
        <p:spPr>
          <a:xfrm rot="0" flipH="0" flipV="0">
            <a:off x="612038" y="4302517"/>
            <a:ext cx="2439896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0">
                <a:latin typeface="Arial" pitchFamily="0" charset="1"/>
              </a:rPr>
              <a:t>predictors</a:t>
            </a:r>
            <a:r>
              <a:rPr lang="en-US" sz="1802" baseline="0" b="0" i="0" dirty="0" spc="-6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of</a:t>
            </a:r>
            <a:r>
              <a:rPr lang="en-US" sz="1802" baseline="0" b="0" i="0" dirty="0" spc="-1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beha</a:t>
            </a:r>
            <a:r>
              <a:rPr lang="en-US" sz="1802" baseline="0" b="0" i="0" dirty="0" spc="-13">
                <a:latin typeface="Arial" pitchFamily="0" charset="1"/>
              </a:rPr>
              <a:t>v</a:t>
            </a:r>
            <a:r>
              <a:rPr lang="en-US" sz="1802" baseline="0" b="0" i="0" dirty="0" spc="0">
                <a:latin typeface="Arial" pitchFamily="0" charset="1"/>
              </a:rPr>
              <a:t>iou</a:t>
            </a:r>
            <a:r>
              <a:rPr lang="en-US" sz="1802" baseline="0" b="0" i="0" dirty="0" spc="-96">
                <a:latin typeface="Arial" pitchFamily="0" charset="1"/>
              </a:rPr>
              <a:t>r</a:t>
            </a:r>
            <a:r>
              <a:rPr lang="en-US" sz="1802" baseline="0" b="0" i="0" dirty="0" spc="0">
                <a:latin typeface="Arial" pitchFamily="0" charset="1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42" name="Freeform 142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144"/>
          <p:cNvSpPr/>
          <p:nvPr/>
        </p:nvSpPr>
        <p:spPr>
          <a:xfrm rot="0" flipH="0" flipV="0">
            <a:off x="426415" y="525853"/>
            <a:ext cx="3330793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099754" algn="l"/>
              </a:tabLst>
            </a:pPr>
            <a:r>
              <a:rPr lang="en-US" sz="2807" baseline="0" b="1" i="0" dirty="0" spc="-85">
                <a:solidFill>
                  <a:srgbClr val="415666"/>
                </a:solidFill>
                <a:latin typeface="Arial" pitchFamily="0" charset="1"/>
              </a:rPr>
              <a:t>A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cce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p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ta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n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ce 	M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od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els</a:t>
            </a:r>
          </a:p>
        </p:txBody>
      </p:sp>
      <p:sp>
        <p:nvSpPr>
          <p:cNvPr id="145" name="Rectangle 145"/>
          <p:cNvSpPr/>
          <p:nvPr/>
        </p:nvSpPr>
        <p:spPr>
          <a:xfrm rot="0" flipH="0" flipV="0">
            <a:off x="432206" y="1392910"/>
            <a:ext cx="3186074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-243">
                <a:solidFill>
                  <a:srgbClr val="415666"/>
                </a:solidFill>
                <a:latin typeface="Arial" pitchFamily="0" charset="1"/>
              </a:rPr>
              <a:t>T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o</a:t>
            </a:r>
            <a:r>
              <a:rPr lang="en-US" sz="2400" baseline="0" b="0" i="0" dirty="0" spc="-29">
                <a:solidFill>
                  <a:srgbClr val="415666"/>
                </a:solidFill>
                <a:latin typeface="Arial" pitchFamily="0" charset="1"/>
              </a:rPr>
              <a:t>w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ard</a:t>
            </a:r>
            <a:r>
              <a:rPr lang="en-US" sz="2400" baseline="0" b="0" i="0" dirty="0" spc="-17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a Unified</a:t>
            </a:r>
            <a:r>
              <a:rPr lang="en-US" sz="2400" baseline="0" b="0" i="0" dirty="0" spc="-44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Model</a:t>
            </a:r>
          </a:p>
        </p:txBody>
      </p:sp>
      <p:sp>
        <p:nvSpPr>
          <p:cNvPr id="146" name="Rectangle 146"/>
          <p:cNvSpPr/>
          <p:nvPr/>
        </p:nvSpPr>
        <p:spPr>
          <a:xfrm rot="0" flipH="0" flipV="0">
            <a:off x="432206" y="1924253"/>
            <a:ext cx="3337458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Concerns-Base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d</a:t>
            </a:r>
            <a:r>
              <a:rPr lang="en-US" sz="1800" baseline="0" b="0" i="0" dirty="0" spc="-164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Adoption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-36">
                <a:solidFill>
                  <a:srgbClr val="112233"/>
                </a:solidFill>
                <a:latin typeface="Arial" pitchFamily="0" charset="1"/>
              </a:rPr>
              <a:t>M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odel</a:t>
            </a:r>
          </a:p>
        </p:txBody>
      </p:sp>
      <p:sp>
        <p:nvSpPr>
          <p:cNvPr id="147" name="Rectangle 147"/>
          <p:cNvSpPr/>
          <p:nvPr/>
        </p:nvSpPr>
        <p:spPr>
          <a:xfrm rot="0" flipH="0" flipV="0">
            <a:off x="432206" y="2234805"/>
            <a:ext cx="7871719" cy="306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Straub:</a:t>
            </a:r>
            <a:r>
              <a:rPr lang="en-US" sz="1802" baseline="0" b="0" i="0" dirty="0" spc="-19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“technolog</a:t>
            </a:r>
            <a:r>
              <a:rPr lang="en-US" sz="1802" baseline="0" b="0" i="0" dirty="0" spc="-13">
                <a:solidFill>
                  <a:srgbClr val="112233"/>
                </a:solidFill>
                <a:latin typeface="ArialMT" pitchFamily="0" charset="1"/>
              </a:rPr>
              <a:t>y</a:t>
            </a:r>
            <a:r>
              <a:rPr lang="en-US" sz="1802" baseline="0" b="0" i="0" dirty="0" spc="-69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adoption</a:t>
            </a:r>
            <a:r>
              <a:rPr lang="en-US" sz="1802" baseline="0" b="0" i="0" dirty="0" spc="-69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is</a:t>
            </a:r>
            <a:r>
              <a:rPr lang="en-US" sz="1802" baseline="0" b="0" i="0" dirty="0" spc="-22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a comple</a:t>
            </a:r>
            <a:r>
              <a:rPr lang="en-US" sz="1802" baseline="0" b="0" i="0" dirty="0" spc="-38">
                <a:solidFill>
                  <a:srgbClr val="112233"/>
                </a:solidFill>
                <a:latin typeface="ArialMT" pitchFamily="0" charset="1"/>
              </a:rPr>
              <a:t>x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,</a:t>
            </a:r>
            <a:r>
              <a:rPr lang="en-US" sz="1802" baseline="0" b="0" i="0" dirty="0" spc="-19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inherentl</a:t>
            </a:r>
            <a:r>
              <a:rPr lang="en-US" sz="1802" baseline="0" b="0" i="0" dirty="0" spc="-13">
                <a:solidFill>
                  <a:srgbClr val="112233"/>
                </a:solidFill>
                <a:latin typeface="ArialMT" pitchFamily="0" charset="1"/>
              </a:rPr>
              <a:t>y</a:t>
            </a:r>
            <a:r>
              <a:rPr lang="en-US" sz="1802" baseline="0" b="0" i="0" dirty="0" spc="-69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social,</a:t>
            </a:r>
            <a:r>
              <a:rPr lang="en-US" sz="1802" baseline="0" b="0" i="0" dirty="0" spc="-42">
                <a:solidFill>
                  <a:srgbClr val="112233"/>
                </a:solidFill>
                <a:latin typeface="ArialMT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de</a:t>
            </a:r>
            <a:r>
              <a:rPr lang="en-US" sz="1802" baseline="0" b="0" i="0" dirty="0" spc="-13">
                <a:solidFill>
                  <a:srgbClr val="112233"/>
                </a:solidFill>
                <a:latin typeface="ArialMT" pitchFamily="0" charset="1"/>
              </a:rPr>
              <a:t>v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elopmenta</a:t>
            </a:r>
            <a:r>
              <a:rPr lang="en-US" sz="1802" baseline="0" b="0" i="0" dirty="0" spc="-17">
                <a:solidFill>
                  <a:srgbClr val="112233"/>
                </a:solidFill>
                <a:latin typeface="ArialMT" pitchFamily="0" charset="1"/>
              </a:rPr>
              <a:t>l</a:t>
            </a:r>
            <a:r>
              <a:rPr lang="en-US" sz="1802" baseline="0" b="0" i="0" dirty="0" spc="0">
                <a:solidFill>
                  <a:srgbClr val="112233"/>
                </a:solidFill>
                <a:latin typeface="ArialMT" pitchFamily="0" charset="1"/>
              </a:rPr>
              <a:t> </a:t>
            </a:r>
          </a:p>
        </p:txBody>
      </p:sp>
      <p:sp>
        <p:nvSpPr>
          <p:cNvPr id="148" name="Rectangle 148"/>
          <p:cNvSpPr/>
          <p:nvPr/>
        </p:nvSpPr>
        <p:spPr>
          <a:xfrm rot="0" flipH="0" flipV="0">
            <a:off x="612038" y="2509723"/>
            <a:ext cx="805129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process</a:t>
            </a:r>
          </a:p>
        </p:txBody>
      </p:sp>
      <p:sp>
        <p:nvSpPr>
          <p:cNvPr id="149" name="Rectangle 149"/>
          <p:cNvSpPr/>
          <p:nvPr/>
        </p:nvSpPr>
        <p:spPr>
          <a:xfrm rot="0" flipH="0" flipV="0">
            <a:off x="432206" y="2936697"/>
            <a:ext cx="5427649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Unified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T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heor</a:t>
            </a:r>
            <a:r>
              <a:rPr lang="en-US" sz="1800" baseline="0" b="0" i="0" dirty="0" spc="-11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 of</a:t>
            </a:r>
            <a:r>
              <a:rPr lang="en-US" sz="1800" baseline="0" b="0" i="0" dirty="0" spc="-114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Acceptance</a:t>
            </a:r>
            <a:r>
              <a:rPr lang="en-US" sz="1800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and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Use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of</a:t>
            </a:r>
            <a:r>
              <a:rPr lang="en-US" sz="1800" baseline="0" b="0" i="0" dirty="0" spc="-4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-213">
                <a:solidFill>
                  <a:srgbClr val="112233"/>
                </a:solidFill>
                <a:latin typeface="Arial" pitchFamily="0" charset="1"/>
              </a:rPr>
              <a:t>T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echnolog</a:t>
            </a:r>
            <a:r>
              <a:rPr lang="en-US" sz="1800" baseline="0" b="0" i="0" dirty="0" spc="-13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 </a:t>
            </a:r>
          </a:p>
        </p:txBody>
      </p:sp>
      <p:sp>
        <p:nvSpPr>
          <p:cNvPr id="150" name="Rectangle 150"/>
          <p:cNvSpPr/>
          <p:nvPr/>
        </p:nvSpPr>
        <p:spPr>
          <a:xfrm rot="0" flipH="0" flipV="0">
            <a:off x="432206" y="3250297"/>
            <a:ext cx="7897586" cy="5809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three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direct</a:t>
            </a:r>
            <a:r>
              <a:rPr lang="en-US" sz="1802" baseline="0" b="0" i="0" dirty="0" spc="-4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determinant</a:t>
            </a:r>
            <a:r>
              <a:rPr lang="en-US" sz="1802" baseline="0" b="0" i="0" dirty="0" spc="-11">
                <a:solidFill>
                  <a:srgbClr val="112233"/>
                </a:solidFill>
                <a:latin typeface="Arial" pitchFamily="0" charset="1"/>
              </a:rPr>
              <a:t>s</a:t>
            </a:r>
            <a:r>
              <a:rPr lang="en-US" sz="1802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of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intention</a:t>
            </a:r>
            <a:r>
              <a:rPr lang="en-US" sz="1802" baseline="0" b="0" i="0" dirty="0" spc="-46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to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use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(performanc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802" baseline="0" b="0" i="0" dirty="0" spc="-6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802" baseline="0" b="0" i="0" dirty="0" spc="-38">
                <a:solidFill>
                  <a:srgbClr val="112233"/>
                </a:solidFill>
                <a:latin typeface="Arial" pitchFamily="0" charset="1"/>
              </a:rPr>
              <a:t>x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pectanc</a:t>
            </a:r>
            <a:r>
              <a:rPr lang="en-US" sz="1802" baseline="0" b="0" i="0" dirty="0" spc="-157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,</a:t>
            </a:r>
            <a:r>
              <a:rPr lang="en-US" sz="1802" baseline="0" b="0" i="0" dirty="0" spc="-19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802" baseline="0" b="0" i="0" dirty="0" spc="-22">
                <a:solidFill>
                  <a:srgbClr val="112233"/>
                </a:solidFill>
                <a:latin typeface="Arial" pitchFamily="0" charset="1"/>
              </a:rPr>
              <a:t>f</a:t>
            </a:r>
            <a:r>
              <a:rPr lang="en-US" sz="1802" baseline="0" b="0" i="0" dirty="0" spc="0">
                <a:solidFill>
                  <a:srgbClr val="112233"/>
                </a:solidFill>
                <a:latin typeface="Arial" pitchFamily="0" charset="1"/>
              </a:rPr>
              <a:t>fort </a:t>
            </a:r>
          </a:p>
          <a:p>
            <a:pPr marL="179831">
              <a:lnSpc>
                <a:spcPts val="2162"/>
              </a:lnSpc>
            </a:pP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e</a:t>
            </a:r>
            <a:r>
              <a:rPr lang="en-US" sz="1800" baseline="0" b="0" i="0" dirty="0" spc="-37">
                <a:solidFill>
                  <a:srgbClr val="112233"/>
                </a:solidFill>
                <a:latin typeface="Arial" pitchFamily="0" charset="1"/>
              </a:rPr>
              <a:t>x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pectanc</a:t>
            </a:r>
            <a:r>
              <a:rPr lang="en-US" sz="1800" baseline="0" b="0" i="0" dirty="0" spc="-157">
                <a:solidFill>
                  <a:srgbClr val="112233"/>
                </a:solidFill>
                <a:latin typeface="Arial" pitchFamily="0" charset="1"/>
              </a:rPr>
              <a:t>y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,</a:t>
            </a:r>
            <a:r>
              <a:rPr lang="en-US" sz="1800" baseline="0" b="0" i="0" dirty="0" spc="-17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and</a:t>
            </a:r>
            <a:r>
              <a:rPr lang="en-US" sz="1800" baseline="0" b="0" i="0" dirty="0" spc="-20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social</a:t>
            </a:r>
            <a:r>
              <a:rPr lang="en-US" sz="1800" baseline="0" b="0" i="0" dirty="0" spc="-45">
                <a:solidFill>
                  <a:srgbClr val="112233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112233"/>
                </a:solidFill>
                <a:latin typeface="Arial" pitchFamily="0" charset="1"/>
              </a:rPr>
              <a:t>influence) </a:t>
            </a:r>
          </a:p>
        </p:txBody>
      </p:sp>
      <p:sp>
        <p:nvSpPr>
          <p:cNvPr id="151" name="Rectangle 151"/>
          <p:cNvSpPr/>
          <p:nvPr/>
        </p:nvSpPr>
        <p:spPr>
          <a:xfrm rot="0" flipH="0" flipV="0">
            <a:off x="432206" y="3835869"/>
            <a:ext cx="7010351" cy="5808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785">
                <a:solidFill>
                  <a:srgbClr val="AA0011"/>
                </a:solidFill>
                <a:latin typeface="ArialMT" pitchFamily="0" charset="1"/>
              </a:rPr>
              <a:t>•</a:t>
            </a:r>
            <a:r>
              <a:rPr lang="en-US" sz="1802" baseline="0" b="0" i="0" dirty="0" spc="0">
                <a:latin typeface="Arial" pitchFamily="0" charset="1"/>
              </a:rPr>
              <a:t>t</a:t>
            </a:r>
            <a:r>
              <a:rPr lang="en-US" sz="1802" baseline="0" b="0" i="0" dirty="0" spc="-28">
                <a:latin typeface="Arial" pitchFamily="0" charset="1"/>
              </a:rPr>
              <a:t>w</a:t>
            </a:r>
            <a:r>
              <a:rPr lang="en-US" sz="1802" baseline="0" b="0" i="0" dirty="0" spc="0">
                <a:latin typeface="Arial" pitchFamily="0" charset="1"/>
              </a:rPr>
              <a:t>o direct</a:t>
            </a:r>
            <a:r>
              <a:rPr lang="en-US" sz="1802" baseline="0" b="0" i="0" dirty="0" spc="-4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determinant</a:t>
            </a:r>
            <a:r>
              <a:rPr lang="en-US" sz="1802" baseline="0" b="0" i="0" dirty="0" spc="-11">
                <a:latin typeface="Arial" pitchFamily="0" charset="1"/>
              </a:rPr>
              <a:t>s</a:t>
            </a:r>
            <a:r>
              <a:rPr lang="en-US" sz="1802" baseline="0" b="0" i="0" dirty="0" spc="-6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of</a:t>
            </a:r>
            <a:r>
              <a:rPr lang="en-US" sz="1802" baseline="0" b="0" i="0" dirty="0" spc="-1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usage</a:t>
            </a:r>
            <a:r>
              <a:rPr lang="en-US" sz="1802" baseline="0" b="0" i="0" dirty="0" spc="-46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beha</a:t>
            </a:r>
            <a:r>
              <a:rPr lang="en-US" sz="1802" baseline="0" b="0" i="0" dirty="0" spc="-13">
                <a:latin typeface="Arial" pitchFamily="0" charset="1"/>
              </a:rPr>
              <a:t>v</a:t>
            </a:r>
            <a:r>
              <a:rPr lang="en-US" sz="1802" baseline="0" b="0" i="0" dirty="0" spc="0">
                <a:latin typeface="Arial" pitchFamily="0" charset="1"/>
              </a:rPr>
              <a:t>ior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(intention</a:t>
            </a:r>
            <a:r>
              <a:rPr lang="en-US" sz="1802" baseline="0" b="0" i="0" dirty="0" spc="-69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and</a:t>
            </a:r>
            <a:r>
              <a:rPr lang="en-US" sz="1802" baseline="0" b="0" i="0" dirty="0" spc="-22">
                <a:latin typeface="Arial" pitchFamily="0" charset="1"/>
              </a:rPr>
              <a:t> </a:t>
            </a:r>
            <a:r>
              <a:rPr lang="en-US" sz="1802" baseline="0" b="0" i="0" dirty="0" spc="0">
                <a:latin typeface="Arial" pitchFamily="0" charset="1"/>
              </a:rPr>
              <a:t>facilitati</a:t>
            </a:r>
            <a:r>
              <a:rPr lang="en-US" sz="1802" baseline="0" b="0" i="0" dirty="0" spc="-19">
                <a:latin typeface="Arial" pitchFamily="0" charset="1"/>
              </a:rPr>
              <a:t>n</a:t>
            </a:r>
            <a:r>
              <a:rPr lang="en-US" sz="1802" baseline="0" b="0" i="0" dirty="0" spc="0">
                <a:latin typeface="Arial" pitchFamily="0" charset="1"/>
              </a:rPr>
              <a:t>g </a:t>
            </a:r>
          </a:p>
          <a:p>
            <a:pPr marL="179831">
              <a:lnSpc>
                <a:spcPts val="2161"/>
              </a:lnSpc>
            </a:pPr>
            <a:r>
              <a:rPr lang="en-US" sz="1800" baseline="0" b="0" i="0" dirty="0" spc="0">
                <a:latin typeface="Arial" pitchFamily="0" charset="1"/>
              </a:rPr>
              <a:t>conditions)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52" name="Freeform 152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4" name="Picture 154"/>
          <p:cNvPicPr>
            <a:picLocks noChangeAspect="0" noChangeArrowheads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1216" y="1356360"/>
            <a:ext cx="5215128" cy="3334511"/>
          </a:xfrm>
          <a:prstGeom prst="rect">
            <a:avLst/>
          </a:prstGeom>
          <a:noFill/>
          <a:extLst/>
        </p:spPr>
      </p:pic>
      <p:sp>
        <p:nvSpPr>
          <p:cNvPr id="155" name="Rectangle 155"/>
          <p:cNvSpPr/>
          <p:nvPr/>
        </p:nvSpPr>
        <p:spPr>
          <a:xfrm rot="0" flipH="0" flipV="0">
            <a:off x="426415" y="525853"/>
            <a:ext cx="3873206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B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arriers</a:t>
            </a:r>
            <a:r>
              <a:rPr lang="en-US" sz="2807" baseline="0" b="1" i="0" dirty="0" spc="-62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o</a:t>
            </a:r>
            <a:r>
              <a:rPr lang="en-US" sz="2807" baseline="0" b="1" i="0" dirty="0" spc="-85">
                <a:solidFill>
                  <a:srgbClr val="415666"/>
                </a:solidFill>
                <a:latin typeface="Arial" pitchFamily="0" charset="1"/>
              </a:rPr>
              <a:t> A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cce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p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ta</a:t>
            </a:r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n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ce</a:t>
            </a:r>
          </a:p>
        </p:txBody>
      </p:sp>
      <p:sp>
        <p:nvSpPr>
          <p:cNvPr id="156" name="Rectangle 156"/>
          <p:cNvSpPr/>
          <p:nvPr/>
        </p:nvSpPr>
        <p:spPr>
          <a:xfrm rot="0" flipH="0" flipV="0">
            <a:off x="432206" y="1392910"/>
            <a:ext cx="2003623" cy="15057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Reid: </a:t>
            </a:r>
          </a:p>
          <a:p>
            <a:pPr marL="0">
              <a:lnSpc>
                <a:spcPts val="2880"/>
              </a:lnSpc>
            </a:pPr>
            <a:r>
              <a:rPr lang="en-US" sz="2402" baseline="0" b="0" i="0" dirty="0" spc="0">
                <a:solidFill>
                  <a:srgbClr val="415666"/>
                </a:solidFill>
                <a:latin typeface="Arial" pitchFamily="0" charset="1"/>
              </a:rPr>
              <a:t>Cate</a:t>
            </a:r>
            <a:r>
              <a:rPr lang="en-US" sz="2402" baseline="0" b="0" i="0" dirty="0" spc="-17">
                <a:solidFill>
                  <a:srgbClr val="415666"/>
                </a:solidFill>
                <a:latin typeface="Arial" pitchFamily="0" charset="1"/>
              </a:rPr>
              <a:t>g</a:t>
            </a:r>
            <a:r>
              <a:rPr lang="en-US" sz="2402" baseline="0" b="0" i="0" dirty="0" spc="0">
                <a:solidFill>
                  <a:srgbClr val="415666"/>
                </a:solidFill>
                <a:latin typeface="Arial" pitchFamily="0" charset="1"/>
              </a:rPr>
              <a:t>ories for </a:t>
            </a:r>
          </a:p>
          <a:p>
            <a:pPr marL="0">
              <a:lnSpc>
                <a:spcPts val="2883"/>
              </a:lnSpc>
            </a:pPr>
            <a:r>
              <a:rPr lang="en-US" sz="2402" baseline="0" b="0" i="0" dirty="0" spc="0">
                <a:solidFill>
                  <a:srgbClr val="415666"/>
                </a:solidFill>
                <a:latin typeface="Arial" pitchFamily="0" charset="1"/>
              </a:rPr>
              <a:t>barriers to </a:t>
            </a:r>
          </a:p>
          <a:p>
            <a:pPr marL="0">
              <a:lnSpc>
                <a:spcPts val="2881"/>
              </a:lnSpc>
            </a:pP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adoption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57" name="Freeform 157"/>
          <p:cNvSpPr/>
          <p:nvPr/>
        </p:nvSpPr>
        <p:spPr>
          <a:xfrm rot="0" flipH="0" flipV="0">
            <a:off x="0" y="-1"/>
            <a:ext cx="9144000" cy="5145024"/>
          </a:xfrm>
          <a:custGeom>
            <a:pathLst>
              <a:path w="9144000" h="5145024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 rot="0" flipH="0" flipV="0">
            <a:off x="0" y="0"/>
            <a:ext cx="9144000" cy="1139952"/>
          </a:xfrm>
          <a:custGeom>
            <a:pathLst>
              <a:path w="9144000" h="1139952">
                <a:moveTo>
                  <a:pt x="0" y="1139952"/>
                </a:moveTo>
                <a:lnTo>
                  <a:pt x="9144000" y="1139952"/>
                </a:lnTo>
                <a:lnTo>
                  <a:pt x="9144000" y="0"/>
                </a:lnTo>
                <a:lnTo>
                  <a:pt x="0" y="0"/>
                </a:lnTo>
                <a:lnTo>
                  <a:pt x="0" y="1139952"/>
                </a:lnTo>
                <a:close/>
              </a:path>
            </a:pathLst>
          </a:custGeom>
          <a:solidFill>
            <a:srgbClr val="E5E5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" name="Picture 159"/>
          <p:cNvPicPr>
            <a:picLocks noChangeAspect="0" noChangeArrowheads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6719" y="1837943"/>
            <a:ext cx="8482583" cy="2221992"/>
          </a:xfrm>
          <a:prstGeom prst="rect">
            <a:avLst/>
          </a:prstGeom>
          <a:noFill/>
          <a:extLst/>
        </p:spPr>
      </p:pic>
      <p:sp>
        <p:nvSpPr>
          <p:cNvPr id="160" name="Freeform 160">
            <a:hlinkClick r:id="rId100"/>
          </p:cNvPr>
          <p:cNvSpPr/>
          <p:nvPr/>
        </p:nvSpPr>
        <p:spPr>
          <a:xfrm rot="0" flipH="0" flipV="0">
            <a:off x="2861564" y="4614138"/>
            <a:ext cx="3462527" cy="15240"/>
          </a:xfrm>
          <a:custGeom>
            <a:pathLst>
              <a:path w="3462527" h="15240">
                <a:moveTo>
                  <a:pt x="0" y="0"/>
                </a:moveTo>
                <a:lnTo>
                  <a:pt x="1731264" y="0"/>
                </a:lnTo>
                <a:lnTo>
                  <a:pt x="3462527" y="0"/>
                </a:lnTo>
                <a:lnTo>
                  <a:pt x="3462527" y="15240"/>
                </a:lnTo>
                <a:lnTo>
                  <a:pt x="1731264" y="15240"/>
                </a:lnTo>
                <a:lnTo>
                  <a:pt x="0" y="15240"/>
                </a:lnTo>
                <a:close/>
                <a:moveTo>
                  <a:pt x="-2330679" y="530885"/>
                </a:moveTo>
              </a:path>
            </a:pathLst>
          </a:custGeom>
          <a:solidFill>
            <a:srgbClr val="00799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>
            <a:hlinkClick r:id="rId100"/>
          </p:cNvPr>
          <p:cNvSpPr/>
          <p:nvPr/>
        </p:nvSpPr>
        <p:spPr>
          <a:xfrm rot="0" flipH="0" flipV="0">
            <a:off x="447522" y="4888458"/>
            <a:ext cx="6739154" cy="15240"/>
          </a:xfrm>
          <a:custGeom>
            <a:pathLst>
              <a:path w="6739154" h="15240">
                <a:moveTo>
                  <a:pt x="0" y="0"/>
                </a:moveTo>
                <a:lnTo>
                  <a:pt x="1684807" y="0"/>
                </a:lnTo>
                <a:lnTo>
                  <a:pt x="3369589" y="0"/>
                </a:lnTo>
                <a:lnTo>
                  <a:pt x="5054372" y="0"/>
                </a:lnTo>
                <a:lnTo>
                  <a:pt x="6739154" y="0"/>
                </a:lnTo>
                <a:lnTo>
                  <a:pt x="6739154" y="15240"/>
                </a:lnTo>
                <a:lnTo>
                  <a:pt x="5054372" y="15240"/>
                </a:lnTo>
                <a:lnTo>
                  <a:pt x="3369589" y="15240"/>
                </a:lnTo>
                <a:lnTo>
                  <a:pt x="1684807" y="15240"/>
                </a:lnTo>
                <a:lnTo>
                  <a:pt x="0" y="15240"/>
                </a:lnTo>
                <a:close/>
                <a:moveTo>
                  <a:pt x="-190957" y="256565"/>
                </a:moveTo>
              </a:path>
            </a:pathLst>
          </a:custGeom>
          <a:solidFill>
            <a:srgbClr val="00799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Rectangle 162"/>
          <p:cNvSpPr/>
          <p:nvPr/>
        </p:nvSpPr>
        <p:spPr>
          <a:xfrm rot="0" flipH="0" flipV="0">
            <a:off x="426415" y="525853"/>
            <a:ext cx="3028739" cy="477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7" baseline="0" b="1" i="0" dirty="0" spc="-12">
                <a:solidFill>
                  <a:srgbClr val="415666"/>
                </a:solidFill>
                <a:latin typeface="Arial" pitchFamily="0" charset="1"/>
              </a:rPr>
              <a:t>R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isk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 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Ma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n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a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g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eme</a:t>
            </a:r>
            <a:r>
              <a:rPr lang="en-US" sz="2807" baseline="0" b="1" i="0" dirty="0" spc="-15">
                <a:solidFill>
                  <a:srgbClr val="415666"/>
                </a:solidFill>
                <a:latin typeface="Arial" pitchFamily="0" charset="1"/>
              </a:rPr>
              <a:t>n</a:t>
            </a:r>
            <a:r>
              <a:rPr lang="en-US" sz="2807" baseline="0" b="1" i="0" dirty="0" spc="0">
                <a:solidFill>
                  <a:srgbClr val="415666"/>
                </a:solidFill>
                <a:latin typeface="Arial" pitchFamily="0" charset="1"/>
              </a:rPr>
              <a:t>t</a:t>
            </a:r>
          </a:p>
        </p:txBody>
      </p:sp>
      <p:sp>
        <p:nvSpPr>
          <p:cNvPr id="163" name="Rectangle 163"/>
          <p:cNvSpPr/>
          <p:nvPr/>
        </p:nvSpPr>
        <p:spPr>
          <a:xfrm rot="0" flipH="0" flipV="0">
            <a:off x="432206" y="1392910"/>
            <a:ext cx="2819704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Fine-Kinne</a:t>
            </a:r>
            <a:r>
              <a:rPr lang="en-US" sz="2400" baseline="0" b="0" i="0" dirty="0" spc="-25">
                <a:solidFill>
                  <a:srgbClr val="415666"/>
                </a:solidFill>
                <a:latin typeface="Arial" pitchFamily="0" charset="1"/>
              </a:rPr>
              <a:t>y</a:t>
            </a:r>
            <a:r>
              <a:rPr lang="en-US" sz="2400" baseline="0" b="0" i="0" dirty="0" spc="0">
                <a:solidFill>
                  <a:srgbClr val="415666"/>
                </a:solidFill>
                <a:latin typeface="Arial" pitchFamily="0" charset="1"/>
              </a:rPr>
              <a:t> method </a:t>
            </a:r>
          </a:p>
        </p:txBody>
      </p:sp>
      <p:sp>
        <p:nvSpPr>
          <p:cNvPr id="164" name="Rectangle 164"/>
          <p:cNvSpPr/>
          <p:nvPr/>
        </p:nvSpPr>
        <p:spPr>
          <a:xfrm rot="0" flipH="0" flipV="0">
            <a:off x="447751" y="4334560"/>
            <a:ext cx="6740956" cy="580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595959"/>
                </a:solidFill>
                <a:latin typeface="Arial" pitchFamily="0" charset="1"/>
              </a:rPr>
              <a:t>Image</a:t>
            </a:r>
            <a:r>
              <a:rPr lang="en-US" sz="1800" baseline="0" b="0" i="0" dirty="0" spc="-45">
                <a:solidFill>
                  <a:srgbClr val="595959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595959"/>
                </a:solidFill>
                <a:latin typeface="Arial" pitchFamily="0" charset="1"/>
              </a:rPr>
              <a:t>source:</a:t>
            </a:r>
            <a:r>
              <a:rPr lang="en-US" sz="1800" baseline="0" b="0" i="0" dirty="0" spc="-21">
                <a:solidFill>
                  <a:srgbClr val="595959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595959"/>
                </a:solidFill>
                <a:latin typeface="Arial" pitchFamily="0" charset="1"/>
              </a:rPr>
              <a:t>Enhesa.</a:t>
            </a:r>
            <a:r>
              <a:rPr lang="en-US" sz="1800" baseline="0" b="0" i="0" dirty="0" spc="-42">
                <a:solidFill>
                  <a:srgbClr val="595959"/>
                </a:solidFill>
                <a:latin typeface="Arial" pitchFamily="0" charset="1"/>
              </a:rPr>
              <a:t> </a:t>
            </a:r>
            <a:r>
              <a:rPr lang="en-US" sz="1800" baseline="0" b="0" i="0" dirty="0" spc="0">
                <a:solidFill>
                  <a:srgbClr val="00799C"/>
                </a:solidFill>
                <a:latin typeface="Arial" pitchFamily="0" charset="1"/>
                <a:hlinkClick r:id="rId100"/>
              </a:rPr>
              <a:t>https://sup</a:t>
            </a:r>
            <a:r>
              <a:rPr lang="en-US" sz="1800" baseline="0" b="0" i="0" dirty="0" spc="-17">
                <a:solidFill>
                  <a:srgbClr val="00799C"/>
                </a:solidFill>
                <a:latin typeface="Arial" pitchFamily="0" charset="1"/>
                <a:hlinkClick r:id="rId100"/>
              </a:rPr>
              <a:t>p</a:t>
            </a:r>
            <a:r>
              <a:rPr lang="en-US" sz="1800" baseline="0" b="0" i="0" dirty="0" spc="0">
                <a:solidFill>
                  <a:srgbClr val="00799C"/>
                </a:solidFill>
                <a:latin typeface="Arial" pitchFamily="0" charset="1"/>
                <a:hlinkClick r:id="rId100"/>
              </a:rPr>
              <a:t>ort.</a:t>
            </a:r>
            <a:r>
              <a:rPr lang="en-US" sz="1800" baseline="0" b="0" i="0" dirty="0" spc="-17">
                <a:solidFill>
                  <a:srgbClr val="00799C"/>
                </a:solidFill>
                <a:latin typeface="Arial" pitchFamily="0" charset="1"/>
                <a:hlinkClick r:id="rId100"/>
              </a:rPr>
              <a:t>e</a:t>
            </a:r>
            <a:r>
              <a:rPr lang="en-US" sz="1800" baseline="0" b="0" i="0" dirty="0" spc="0">
                <a:solidFill>
                  <a:srgbClr val="00799C"/>
                </a:solidFill>
                <a:latin typeface="Arial" pitchFamily="0" charset="1"/>
                <a:hlinkClick r:id="rId100"/>
              </a:rPr>
              <a:t>nh</a:t>
            </a:r>
            <a:r>
              <a:rPr lang="en-US" sz="1800" baseline="0" b="0" i="0" dirty="0" spc="-17">
                <a:solidFill>
                  <a:srgbClr val="00799C"/>
                </a:solidFill>
                <a:latin typeface="Arial" pitchFamily="0" charset="1"/>
                <a:hlinkClick r:id="rId100"/>
              </a:rPr>
              <a:t>e</a:t>
            </a:r>
            <a:r>
              <a:rPr lang="en-US" sz="1800" baseline="0" b="0" i="0" dirty="0" spc="0">
                <a:solidFill>
                  <a:srgbClr val="00799C"/>
                </a:solidFill>
                <a:latin typeface="Arial" pitchFamily="0" charset="1"/>
                <a:hlinkClick r:id="rId100"/>
              </a:rPr>
              <a:t>s</a:t>
            </a:r>
            <a:r>
              <a:rPr lang="en-US" sz="1800" baseline="0" b="0" i="0" dirty="0" spc="-17">
                <a:solidFill>
                  <a:srgbClr val="00799C"/>
                </a:solidFill>
                <a:latin typeface="Arial" pitchFamily="0" charset="1"/>
                <a:hlinkClick r:id="rId100"/>
              </a:rPr>
              <a:t>a</a:t>
            </a:r>
            <a:r>
              <a:rPr lang="en-US" sz="1800" baseline="0" b="0" i="0" dirty="0" spc="0">
                <a:solidFill>
                  <a:srgbClr val="00799C"/>
                </a:solidFill>
                <a:latin typeface="Arial" pitchFamily="0" charset="1"/>
                <a:hlinkClick r:id="rId100"/>
              </a:rPr>
              <a:t>.c</a:t>
            </a:r>
            <a:r>
              <a:rPr lang="en-US" sz="1800" baseline="0" b="0" i="0" dirty="0" spc="-17">
                <a:solidFill>
                  <a:srgbClr val="00799C"/>
                </a:solidFill>
                <a:latin typeface="Arial" pitchFamily="0" charset="1"/>
                <a:hlinkClick r:id="rId100"/>
              </a:rPr>
              <a:t>o</a:t>
            </a:r>
            <a:r>
              <a:rPr lang="en-US" sz="1800" baseline="0" b="0" i="0" dirty="0" spc="0">
                <a:solidFill>
                  <a:srgbClr val="00799C"/>
                </a:solidFill>
                <a:latin typeface="Arial" pitchFamily="0" charset="1"/>
                <a:hlinkClick r:id="rId100"/>
              </a:rPr>
              <a:t>m/</a:t>
            </a:r>
            <a:r>
              <a:rPr lang="en-US" sz="1800" baseline="0" b="0" i="0" dirty="0" spc="-13">
                <a:solidFill>
                  <a:srgbClr val="00799C"/>
                </a:solidFill>
                <a:latin typeface="Arial" pitchFamily="0" charset="1"/>
                <a:hlinkClick r:id="rId100"/>
              </a:rPr>
              <a:t>h</a:t>
            </a:r>
            <a:r>
              <a:rPr lang="en-US" sz="1800" baseline="0" b="0" i="0" dirty="0" spc="0">
                <a:solidFill>
                  <a:srgbClr val="00799C"/>
                </a:solidFill>
                <a:latin typeface="Arial" pitchFamily="0" charset="1"/>
                <a:hlinkClick r:id="rId100"/>
              </a:rPr>
              <a:t>c/</a:t>
            </a:r>
            <a:r>
              <a:rPr lang="en-US" sz="1800" baseline="0" b="0" i="0" dirty="0" spc="-13">
                <a:solidFill>
                  <a:srgbClr val="00799C"/>
                </a:solidFill>
                <a:latin typeface="Arial" pitchFamily="0" charset="1"/>
                <a:hlinkClick r:id="rId100"/>
              </a:rPr>
              <a:t>e</a:t>
            </a:r>
            <a:r>
              <a:rPr lang="en-US" sz="1800" baseline="0" b="0" i="0" dirty="0" spc="0">
                <a:solidFill>
                  <a:srgbClr val="00799C"/>
                </a:solidFill>
                <a:latin typeface="Arial" pitchFamily="0" charset="1"/>
                <a:hlinkClick r:id="rId100"/>
              </a:rPr>
              <a:t>n-</a:t>
            </a:r>
          </a:p>
          <a:p>
            <a:pPr marL="0">
              <a:lnSpc>
                <a:spcPts val="2162"/>
              </a:lnSpc>
            </a:pPr>
            <a:r>
              <a:rPr lang="en-US" sz="1800" baseline="0" b="0" i="0" dirty="0" spc="0">
                <a:solidFill>
                  <a:srgbClr val="00799C"/>
                </a:solidFill>
                <a:latin typeface="Arial" pitchFamily="0" charset="1"/>
                <a:hlinkClick r:id="rId100"/>
              </a:rPr>
              <a:t>us/articles</a:t>
            </a:r>
            <a:r>
              <a:rPr lang="en-US" sz="1800" baseline="0" b="0" i="0" dirty="0" spc="-20">
                <a:solidFill>
                  <a:srgbClr val="00799C"/>
                </a:solidFill>
                <a:latin typeface="Arial" pitchFamily="0" charset="1"/>
                <a:hlinkClick r:id="rId100"/>
              </a:rPr>
              <a:t>/</a:t>
            </a:r>
            <a:r>
              <a:rPr lang="en-US" sz="1800" baseline="0" b="0" i="0" dirty="0" spc="0">
                <a:solidFill>
                  <a:srgbClr val="00799C"/>
                </a:solidFill>
                <a:latin typeface="Arial" pitchFamily="0" charset="1"/>
                <a:hlinkClick r:id="rId100"/>
              </a:rPr>
              <a:t>36</a:t>
            </a:r>
            <a:r>
              <a:rPr lang="en-US" sz="1800" baseline="0" b="0" i="0" dirty="0" spc="-17">
                <a:solidFill>
                  <a:srgbClr val="00799C"/>
                </a:solidFill>
                <a:latin typeface="Arial" pitchFamily="0" charset="1"/>
                <a:hlinkClick r:id="rId100"/>
              </a:rPr>
              <a:t>0</a:t>
            </a:r>
            <a:r>
              <a:rPr lang="en-US" sz="1800" baseline="0" b="0" i="0" dirty="0" spc="0">
                <a:solidFill>
                  <a:srgbClr val="00799C"/>
                </a:solidFill>
                <a:latin typeface="Arial" pitchFamily="0" charset="1"/>
                <a:hlinkClick r:id="rId100"/>
              </a:rPr>
              <a:t>04</a:t>
            </a:r>
            <a:r>
              <a:rPr lang="en-US" sz="1800" baseline="0" b="0" i="0" dirty="0" spc="-17">
                <a:solidFill>
                  <a:srgbClr val="00799C"/>
                </a:solidFill>
                <a:latin typeface="Arial" pitchFamily="0" charset="1"/>
                <a:hlinkClick r:id="rId100"/>
              </a:rPr>
              <a:t>3</a:t>
            </a:r>
            <a:r>
              <a:rPr lang="en-US" sz="1800" baseline="0" b="0" i="0" dirty="0" spc="0">
                <a:solidFill>
                  <a:srgbClr val="00799C"/>
                </a:solidFill>
                <a:latin typeface="Arial" pitchFamily="0" charset="1"/>
                <a:hlinkClick r:id="rId100"/>
              </a:rPr>
              <a:t>23</a:t>
            </a:r>
            <a:r>
              <a:rPr lang="en-US" sz="1800" baseline="0" b="0" i="0" dirty="0" spc="-17">
                <a:solidFill>
                  <a:srgbClr val="00799C"/>
                </a:solidFill>
                <a:latin typeface="Arial" pitchFamily="0" charset="1"/>
                <a:hlinkClick r:id="rId100"/>
              </a:rPr>
              <a:t>2</a:t>
            </a:r>
            <a:r>
              <a:rPr lang="en-US" sz="1800" baseline="0" b="0" i="0" dirty="0" spc="0">
                <a:solidFill>
                  <a:srgbClr val="00799C"/>
                </a:solidFill>
                <a:latin typeface="Arial" pitchFamily="0" charset="1"/>
                <a:hlinkClick r:id="rId100"/>
              </a:rPr>
              <a:t>272-Fin</a:t>
            </a:r>
            <a:r>
              <a:rPr lang="en-US" sz="1800" baseline="0" b="0" i="0" dirty="0" spc="-14">
                <a:solidFill>
                  <a:srgbClr val="00799C"/>
                </a:solidFill>
                <a:latin typeface="Arial" pitchFamily="0" charset="1"/>
                <a:hlinkClick r:id="rId100"/>
              </a:rPr>
              <a:t>e</a:t>
            </a:r>
            <a:r>
              <a:rPr lang="en-US" sz="1800" baseline="0" b="0" i="0" dirty="0" spc="0">
                <a:solidFill>
                  <a:srgbClr val="00799C"/>
                </a:solidFill>
                <a:latin typeface="Arial" pitchFamily="0" charset="1"/>
                <a:hlinkClick r:id="rId100"/>
              </a:rPr>
              <a:t>-Kin</a:t>
            </a:r>
            <a:r>
              <a:rPr lang="en-US" sz="1800" baseline="0" b="0" i="0" dirty="0" spc="-15">
                <a:solidFill>
                  <a:srgbClr val="00799C"/>
                </a:solidFill>
                <a:latin typeface="Arial" pitchFamily="0" charset="1"/>
                <a:hlinkClick r:id="rId100"/>
              </a:rPr>
              <a:t>n</a:t>
            </a:r>
            <a:r>
              <a:rPr lang="en-US" sz="1800" baseline="0" b="0" i="0" dirty="0" spc="0">
                <a:solidFill>
                  <a:srgbClr val="00799C"/>
                </a:solidFill>
                <a:latin typeface="Arial" pitchFamily="0" charset="1"/>
                <a:hlinkClick r:id="rId100"/>
              </a:rPr>
              <a:t>e</a:t>
            </a:r>
            <a:r>
              <a:rPr lang="en-US" sz="1800" baseline="0" b="0" i="0" dirty="0" spc="-16">
                <a:solidFill>
                  <a:srgbClr val="00799C"/>
                </a:solidFill>
                <a:latin typeface="Arial" pitchFamily="0" charset="1"/>
                <a:hlinkClick r:id="rId100"/>
              </a:rPr>
              <a:t>y</a:t>
            </a:r>
            <a:r>
              <a:rPr lang="en-US" sz="1800" baseline="0" b="0" i="0" dirty="0" spc="0">
                <a:solidFill>
                  <a:srgbClr val="00799C"/>
                </a:solidFill>
                <a:latin typeface="Arial" pitchFamily="0" charset="1"/>
                <a:hlinkClick r:id="rId100"/>
              </a:rPr>
              <a:t>-Risk-Ran</a:t>
            </a:r>
            <a:r>
              <a:rPr lang="en-US" sz="1800" baseline="0" b="0" i="0" dirty="0" spc="-13">
                <a:solidFill>
                  <a:srgbClr val="00799C"/>
                </a:solidFill>
                <a:latin typeface="Arial" pitchFamily="0" charset="1"/>
                <a:hlinkClick r:id="rId100"/>
              </a:rPr>
              <a:t>k</a:t>
            </a:r>
            <a:r>
              <a:rPr lang="en-US" sz="1800" baseline="0" b="0" i="0" dirty="0" spc="0">
                <a:solidFill>
                  <a:srgbClr val="00799C"/>
                </a:solidFill>
                <a:latin typeface="Arial" pitchFamily="0" charset="1"/>
                <a:hlinkClick r:id="rId100"/>
              </a:rPr>
              <a:t>ing-</a:t>
            </a:r>
            <a:r>
              <a:rPr lang="en-US" sz="1800" baseline="0" b="0" i="0" dirty="0" spc="-36">
                <a:solidFill>
                  <a:srgbClr val="00799C"/>
                </a:solidFill>
                <a:latin typeface="Arial" pitchFamily="0" charset="1"/>
                <a:hlinkClick r:id="rId100"/>
              </a:rPr>
              <a:t>M</a:t>
            </a:r>
            <a:r>
              <a:rPr lang="en-US" sz="1800" baseline="0" b="0" i="0" dirty="0" spc="0">
                <a:solidFill>
                  <a:srgbClr val="00799C"/>
                </a:solidFill>
                <a:latin typeface="Arial" pitchFamily="0" charset="1"/>
                <a:hlinkClick r:id="rId100"/>
              </a:rPr>
              <a:t>ethodol</a:t>
            </a:r>
            <a:r>
              <a:rPr lang="en-US" sz="1800" baseline="0" b="0" i="0" dirty="0" spc="-17">
                <a:solidFill>
                  <a:srgbClr val="00799C"/>
                </a:solidFill>
                <a:latin typeface="Arial" pitchFamily="0" charset="1"/>
                <a:hlinkClick r:id="rId100"/>
              </a:rPr>
              <a:t>o</a:t>
            </a:r>
            <a:r>
              <a:rPr lang="en-US" sz="1800" baseline="0" b="0" i="0" dirty="0" spc="0">
                <a:solidFill>
                  <a:srgbClr val="00799C"/>
                </a:solidFill>
                <a:latin typeface="Arial" pitchFamily="0" charset="1"/>
                <a:hlinkClick r:id="rId100"/>
              </a:rPr>
              <a:t>gy</a:t>
            </a:r>
          </a:p>
        </p:txBody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34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