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95F08-EBC5-57AA-976B-044583507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BD733E-C0D1-B3CB-EDB5-CA3265678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D70ED1-1ABF-10CE-156F-26268E40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51708D-7844-5C17-31CD-E8F813B7A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0D80A-6A6D-C231-D0DE-DA42227D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894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D8004-B30C-27C6-5923-1E2EBDFDBC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2DDF93-D888-0D76-5294-D2192407F4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5F234B-C06D-D561-794A-DD1E85512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D81288-3E6A-2ECA-1B09-8E9E348D7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D3404-ABB2-F7F1-0C8F-D46931D9D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33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5BFC000-7742-5939-C244-03B73EC170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17AB20-3F52-980D-047A-563387522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6B509-1849-37E4-5436-ED84774E1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F65C2-44FA-ABAB-18F0-557B22AF1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62102-330C-640F-6B85-631D45E1A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95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2D83E-1937-61B0-CF66-F54C70D25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0181C8-1966-CC18-F1DD-E013DCBE11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5DFCE-4832-4909-47F9-E5E48D92B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EEE5DA-D91D-7B90-8CBB-52DE8F8FB4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3699A-C334-EBAB-33E0-2BA625A0A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857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BE460D-EF80-D449-7195-57C800E17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465246-2493-9633-B4A5-9B193ED22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4FB321-A828-13C8-1B3E-D64394D54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45CA8B-7170-7CA3-81B7-14E5868D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A220C3-CA91-24B0-AF27-8424C0099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26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72C77-2F38-29B1-2725-B4BB7DF5D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422428-447A-D854-5023-F18A807847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C4B38E-0C1E-EFCE-D23A-57F0E1F43D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330472-7C5E-A11E-3EED-79717027F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F35AA-69FD-3634-CB3A-67A103D6A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D62AB-F73E-9BAF-3977-7007BA1D8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13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33551-33E3-DA73-87CB-B60795EF3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FEA28-6559-597A-D99D-703887E55D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91ABD-D855-9F9E-6A66-5E50B500D9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A0E429-2B35-F835-B224-3E0A7562BF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17E11A-97A6-F219-153D-D9409CC1B3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008F8E-A016-0DCE-97EF-34138AE65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17B2DF-5EA9-0569-3FF7-DA6895A91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334E1B-2BA7-AB35-2EEE-91E49281B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537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8280D-0316-F074-20F3-7029B1B18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D22C56C-C9CB-F0F8-3F30-6DACDDBD1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A0B5DF-7AD4-2863-70C8-A34A70651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E489EE-7F96-2C50-3AF0-763148857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62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C7B1D30-FCA5-D0DB-4E5A-3D9B4FC91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240379-8BBC-CEFE-6734-718A6CDD7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1890BF-A06B-FF2E-DBC7-E87E705AB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33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6F1916-B12E-8B05-C297-810A6914F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5FD599-0DF5-AD56-5845-C8C222BADA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36C657-A23E-7D28-DA6F-CAED647964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B3472-F0A8-7D33-FED7-9BA85C7C6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2F83BF-D464-5873-A726-2166D5834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30A0B-B14B-DDCA-95ED-47E9ECF24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8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E631A-1CB0-AEAC-7814-57863A848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FD87146-470B-DC1A-B5B6-90C532573D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AC2FB-42A0-3C4E-75A9-A0B310CCB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CE5D96-4AD0-5AEF-3AC5-3EADDEE4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1BDAA-4A26-CF53-C168-DC1589B146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2D0C98-19D5-A464-5756-B9DE0036B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93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4F75E4-9822-9836-E6DD-2E2949051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491A9E-B9A8-5EE8-3618-1396339E2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6E54EF-63DC-E7CF-71D9-CF67C4D6E7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088ED-B935-4E30-B75C-AE8FB72F222F}" type="datetimeFigureOut">
              <a:rPr lang="en-US" smtClean="0"/>
              <a:t>6/24/2022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03FE1A-4687-8153-E3E4-B8447C38DF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55922D-BE09-1364-AAD7-8052BBAB5F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085471-1432-42D3-8A43-8AF2A63C0E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46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0E131-A971-49DB-B1AC-C7571C5BE7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3486707"/>
          </a:xfrm>
        </p:spPr>
        <p:txBody>
          <a:bodyPr>
            <a:noAutofit/>
          </a:bodyPr>
          <a:lstStyle/>
          <a:p>
            <a:r>
              <a:rPr lang="en-CA" sz="12400" dirty="0"/>
              <a:t>MOOCs and</a:t>
            </a:r>
            <a:br>
              <a:rPr lang="en-CA" sz="12400" dirty="0"/>
            </a:br>
            <a:r>
              <a:rPr lang="en-CA" sz="12400" dirty="0"/>
              <a:t>Interactivity</a:t>
            </a:r>
            <a:endParaRPr lang="en-US" sz="12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36E536-8019-86E3-BB86-EAB2474000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69707"/>
            <a:ext cx="9144000" cy="1779373"/>
          </a:xfrm>
        </p:spPr>
        <p:txBody>
          <a:bodyPr>
            <a:normAutofit/>
          </a:bodyPr>
          <a:lstStyle/>
          <a:p>
            <a:r>
              <a:rPr lang="en-CA" sz="6000" dirty="0"/>
              <a:t>Stephen Downes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64251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Mastodon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18650417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 err="1"/>
              <a:t>IndieWeb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2361539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21500" dirty="0"/>
              <a:t>Web3</a:t>
            </a:r>
            <a:endParaRPr lang="en-US" sz="21500" dirty="0"/>
          </a:p>
        </p:txBody>
      </p:sp>
    </p:spTree>
    <p:extLst>
      <p:ext uri="{BB962C8B-B14F-4D97-AF65-F5344CB8AC3E}">
        <p14:creationId xmlns:p14="http://schemas.microsoft.com/office/powerpoint/2010/main" val="2974214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21500" dirty="0"/>
              <a:t>Values</a:t>
            </a:r>
            <a:endParaRPr lang="en-US" sz="21500" dirty="0"/>
          </a:p>
        </p:txBody>
      </p:sp>
    </p:spTree>
    <p:extLst>
      <p:ext uri="{BB962C8B-B14F-4D97-AF65-F5344CB8AC3E}">
        <p14:creationId xmlns:p14="http://schemas.microsoft.com/office/powerpoint/2010/main" val="33030166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Autonomy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6300976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21500" dirty="0"/>
              <a:t>Diversity</a:t>
            </a:r>
            <a:endParaRPr lang="en-US" sz="21500" dirty="0"/>
          </a:p>
        </p:txBody>
      </p:sp>
    </p:spTree>
    <p:extLst>
      <p:ext uri="{BB962C8B-B14F-4D97-AF65-F5344CB8AC3E}">
        <p14:creationId xmlns:p14="http://schemas.microsoft.com/office/powerpoint/2010/main" val="5628069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Interaction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29131318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21500" dirty="0"/>
              <a:t>Open</a:t>
            </a:r>
            <a:endParaRPr lang="en-US" sz="21500" dirty="0"/>
          </a:p>
        </p:txBody>
      </p:sp>
    </p:spTree>
    <p:extLst>
      <p:ext uri="{BB962C8B-B14F-4D97-AF65-F5344CB8AC3E}">
        <p14:creationId xmlns:p14="http://schemas.microsoft.com/office/powerpoint/2010/main" val="2373685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/>
          </a:bodyPr>
          <a:lstStyle/>
          <a:p>
            <a:pPr algn="ctr"/>
            <a:r>
              <a:rPr lang="en-CA" sz="23900" dirty="0"/>
              <a:t>MOOC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1578240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 fontScale="90000"/>
          </a:bodyPr>
          <a:lstStyle/>
          <a:p>
            <a:pPr algn="ctr"/>
            <a:r>
              <a:rPr lang="en-CA" sz="23900" dirty="0"/>
              <a:t>Network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3034973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/>
          </a:bodyPr>
          <a:lstStyle/>
          <a:p>
            <a:pPr algn="ctr"/>
            <a:r>
              <a:rPr lang="en-CA" sz="23900" dirty="0"/>
              <a:t>Blog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738294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/>
          </a:bodyPr>
          <a:lstStyle/>
          <a:p>
            <a:pPr algn="ctr"/>
            <a:r>
              <a:rPr lang="en-CA" sz="23900" dirty="0"/>
              <a:t>RSS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501646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rmAutofit/>
          </a:bodyPr>
          <a:lstStyle/>
          <a:p>
            <a:pPr algn="ctr"/>
            <a:r>
              <a:rPr lang="en-CA" sz="23900" dirty="0"/>
              <a:t>Social</a:t>
            </a:r>
            <a:endParaRPr lang="en-US" sz="23900" dirty="0"/>
          </a:p>
        </p:txBody>
      </p:sp>
    </p:spTree>
    <p:extLst>
      <p:ext uri="{BB962C8B-B14F-4D97-AF65-F5344CB8AC3E}">
        <p14:creationId xmlns:p14="http://schemas.microsoft.com/office/powerpoint/2010/main" val="328498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Knowledge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152073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Distributed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3328156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517E8-8F23-06D4-D9D2-BCD90F7845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17623"/>
          </a:xfrm>
        </p:spPr>
        <p:txBody>
          <a:bodyPr>
            <a:noAutofit/>
          </a:bodyPr>
          <a:lstStyle/>
          <a:p>
            <a:pPr algn="ctr"/>
            <a:r>
              <a:rPr lang="en-CA" sz="17900" dirty="0"/>
              <a:t>Fediverse</a:t>
            </a:r>
            <a:endParaRPr lang="en-US" sz="17900" dirty="0"/>
          </a:p>
        </p:txBody>
      </p:sp>
    </p:spTree>
    <p:extLst>
      <p:ext uri="{BB962C8B-B14F-4D97-AF65-F5344CB8AC3E}">
        <p14:creationId xmlns:p14="http://schemas.microsoft.com/office/powerpoint/2010/main" val="9894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2047</TotalTime>
  <Words>22</Words>
  <Application>Microsoft Office PowerPoint</Application>
  <PresentationFormat>Widescreen</PresentationFormat>
  <Paragraphs>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MOOCs and Interactivity</vt:lpstr>
      <vt:lpstr>MOOC</vt:lpstr>
      <vt:lpstr>Network</vt:lpstr>
      <vt:lpstr>Blog</vt:lpstr>
      <vt:lpstr>RSS</vt:lpstr>
      <vt:lpstr>Social</vt:lpstr>
      <vt:lpstr>Knowledge</vt:lpstr>
      <vt:lpstr>Distributed</vt:lpstr>
      <vt:lpstr>Fediverse</vt:lpstr>
      <vt:lpstr>Mastodon</vt:lpstr>
      <vt:lpstr>IndieWeb</vt:lpstr>
      <vt:lpstr>Web3</vt:lpstr>
      <vt:lpstr>Values</vt:lpstr>
      <vt:lpstr>Autonomy</vt:lpstr>
      <vt:lpstr>Diversity</vt:lpstr>
      <vt:lpstr>Interaction</vt:lpstr>
      <vt:lpstr>Open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MOOCs and Interactivity</dc:title>
  <dc:creator>Stephen Downes</dc:creator>
  <cp:lastModifiedBy>Stephen Downes</cp:lastModifiedBy>
  <cp:revision>2</cp:revision>
  <dcterms:created xsi:type="dcterms:W3CDTF">2022-06-24T12:24:33Z</dcterms:created>
  <dcterms:modified xsi:type="dcterms:W3CDTF">2022-06-25T22:32:05Z</dcterms:modified>
</cp:coreProperties>
</file>