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3" r:id="rId3"/>
    <p:sldId id="274" r:id="rId4"/>
    <p:sldId id="275" r:id="rId5"/>
    <p:sldId id="276" r:id="rId6"/>
    <p:sldId id="277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2084-3DC5-4071-8329-262BF088E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85765-990D-4310-AA2D-C37B0ED10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FA3E-0489-468B-AC56-7797B5AC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4095-4A3B-4499-83A2-0AB07693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BDEC-947E-4BEA-866A-0D036AAF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3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CCEB-B720-45B9-AC6B-709500B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04BA0-1629-4BD9-85A9-8CB738A68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433A1-74A6-4AEC-A1FC-F7AC9F4D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7B1AF-D066-4B0F-9159-B103D71C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E5023-1138-48AB-9186-5B8C2451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8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EC9275-CB94-41D7-A1D7-C3EF4BBD7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771D-77B9-475C-9161-B14B148A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D5480-D7A4-4B74-BF6A-C58D81A2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4BF9-2DFB-49CD-A70C-B7FB4E0A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0B581-E233-4514-8FF5-B2D0227B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9CED-61B3-425D-ADC6-E15F9519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4B9D-8305-4AA9-8C49-7BFEB5FC6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DB859-7955-4661-80FC-A4C16D53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C8D9F-D74E-46F2-A303-6D87654A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28439-D08B-45B3-8530-E0035D91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6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DC35-D244-4C26-8845-AB713256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94AE9-C4A7-4E05-AEEA-B895F0A88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B2918-918C-44AD-B3DA-49C73BA7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8C1A-2F7D-4C3E-BEB3-8CF858A3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0D9E-A153-41A7-9027-8F83AAA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7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4F7F-C9E2-4F9A-80DC-E7EC362D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26808-199D-4E22-BDB9-0B19F6B31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15A3C-7F6B-4359-95C4-0DEC972AB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BD48C-5357-4275-95BB-A4369005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F2FFD-6E5A-45FA-A16F-880243E9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0DD38-80F1-497A-A58A-7B79E308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9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5B42-A894-45E2-852D-A4B0B494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061B9-9956-48F3-96D1-BDF96270B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A44E0-53CC-4BCA-A535-A08F571A2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D2210-42F0-4DFF-ADF2-D1162FBD9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0454F-D5D5-4BDE-9D32-0A4172118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08834-3493-4484-B4CF-1C270439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A4F131-6378-4518-AF0F-24E9FE9B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0283A9-9207-4E15-BE55-68453BE8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0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9684-EE1A-49D8-9C31-1818D80B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A5174-1942-4487-A256-BB39FFA9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26990-2242-4B80-AA88-A5DE5586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A9DC3-A3CB-4D00-A618-B769B58F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1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16D72-B4D2-4AA8-ACB5-DBA1D1BC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7FF38-BE8D-4646-9667-505232B1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62921-E267-4ADC-A1BD-EFD4C5B8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7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42EE-838E-4639-BD11-30776800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3C941-92FE-4AE4-8DDA-C3DD8FB6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E1F16-D4AC-4E5E-A490-CE25A2F78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F8EC7-B0EA-49F2-B0F1-F7F4F65C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BB23C-A122-4FA1-9187-5B296CD6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459D3-7A76-4730-A522-BDD51BC6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B7B8-84CC-4D3F-B98D-6371C2FB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9F265-B517-4CDB-BFAE-797473219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8E115-406C-4BA1-863D-B7727B0C9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C6658-8E91-415E-9A44-EDB4E0A7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133CE-0A45-44BA-AA3E-B83E7186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A510F-0E79-45CA-A946-36F3204B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8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839DE-E784-4E8A-B725-CF75BC96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4F0CE-0123-46B8-A9D8-B3F44370A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D1382-A16B-440D-9397-96356A9F8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CCAD-2FCF-41EB-9989-9678AC66F51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6A7F-8A47-4586-9155-21E10997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87A70-C098-4AC6-83CB-957039B81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C3E3-312E-476F-A3BA-FCEAC6EA5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eratorshq.com/blog/data-cleaning-in-5-easy-step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eratorshq.com/blog/data-cleaning-in-5-easy-step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eratorshq.com/blog/data-cleaning-in-5-easy-step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fferencebetween.info/difference-between-taxonomy-and-ontology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onkeylearn.com/blog/classification-algorithms/#knn" TargetMode="External"/><Relationship Id="rId3" Type="http://schemas.openxmlformats.org/officeDocument/2006/relationships/hyperlink" Target="https://monkeylearn.com/blog/classification-algorithms/" TargetMode="External"/><Relationship Id="rId7" Type="http://schemas.openxmlformats.org/officeDocument/2006/relationships/hyperlink" Target="https://monkeylearn.com/blog/classification-algorithms/#naive-bayes" TargetMode="External"/><Relationship Id="rId2" Type="http://schemas.openxmlformats.org/officeDocument/2006/relationships/hyperlink" Target="https://medium.com/swlh/3-types-of-classification-problems-in-machine-learning-1cffd3765c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keylearn.com/blog/classification-algorithms/#logistic-regression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monkeylearn.com/blog/classification-algorithms/#svm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monkeylearn.com/blog/classification-algorithms/#decision-tr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ibrary full of books&#10;&#10;Description automatically generated with medium confidence">
            <a:extLst>
              <a:ext uri="{FF2B5EF4-FFF2-40B4-BE49-F238E27FC236}">
                <a16:creationId xmlns:a16="http://schemas.microsoft.com/office/drawing/2014/main" id="{C6E09CD9-2E70-487F-88AA-E1D5C8F1E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944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41385-2E87-4013-A014-47B8D6809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Organizing Data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9A4EC-32C4-4D3F-B8CF-3032722C4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December 4,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5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9475-3C3D-4043-9EED-77D85DD1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Cleaning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D53DC-89C7-40A9-9B86-99FA5CA2B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834" y="1825625"/>
            <a:ext cx="369896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“Data cleaning is the process of identifying, deleting, and/or replacing inconsistent or incorrect information from the database.”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2D4FDB0-7E25-4398-8FBA-AF74F1F98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1690688"/>
            <a:ext cx="6143523" cy="4802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A5349-B2BB-4D02-9740-94548658FD5F}"/>
              </a:ext>
            </a:extLst>
          </p:cNvPr>
          <p:cNvSpPr txBox="1"/>
          <p:nvPr/>
        </p:nvSpPr>
        <p:spPr>
          <a:xfrm>
            <a:off x="6902632" y="5665569"/>
            <a:ext cx="4451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https://www.iteratorshq.com/blog/data-cleaning-in-5-easy-steps/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62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E670-7DF0-4C14-9058-A57C84E2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Quality Revisited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5276-A3FB-4964-AD9E-1AF50862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0" y="1825625"/>
            <a:ext cx="376428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Now we see data quality not as an attribute of source data, but as an output of data cleaning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287E7F7-3B73-4449-AC64-5207F2CAD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0" y="1690688"/>
            <a:ext cx="6047495" cy="3638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3814C-1F84-4AD6-9828-B2EC6C968D51}"/>
              </a:ext>
            </a:extLst>
          </p:cNvPr>
          <p:cNvSpPr txBox="1"/>
          <p:nvPr/>
        </p:nvSpPr>
        <p:spPr>
          <a:xfrm>
            <a:off x="6902632" y="5665569"/>
            <a:ext cx="4451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https://www.iteratorshq.com/blog/data-cleaning-in-5-easy-steps/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17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D5D8-8C1A-43F4-A695-F8CB3231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Cleaning Workflow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67973-D427-436C-8867-0B7F8CFDF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70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“An example of a typical data cleaning workflow, featuring a series of operations performed on the data repeatedly until reaching sufficient data quality.”</a:t>
            </a:r>
          </a:p>
        </p:txBody>
      </p:sp>
      <p:pic>
        <p:nvPicPr>
          <p:cNvPr id="7" name="Picture 6" descr="Shape, timeline, arrow&#10;&#10;Description automatically generated with medium confidence">
            <a:extLst>
              <a:ext uri="{FF2B5EF4-FFF2-40B4-BE49-F238E27FC236}">
                <a16:creationId xmlns:a16="http://schemas.microsoft.com/office/drawing/2014/main" id="{6C9449E7-E3F2-4F3F-B296-4C41A9C1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68868"/>
            <a:ext cx="5819027" cy="4776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F1E8DD-28DD-45B8-BB48-8ECB214CE2A9}"/>
              </a:ext>
            </a:extLst>
          </p:cNvPr>
          <p:cNvSpPr txBox="1"/>
          <p:nvPr/>
        </p:nvSpPr>
        <p:spPr>
          <a:xfrm>
            <a:off x="838200" y="5365123"/>
            <a:ext cx="4451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https://www.iteratorshq.com/blog/data-cleaning-in-5-easy-steps/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07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5961027-0F9B-4A86-92F1-F2C55C182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06" y="1528926"/>
            <a:ext cx="7835537" cy="3519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747073-F99E-485C-B0D2-AF01B9EA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Classification and Naming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AE81-17FE-48A6-8DE6-B2014B25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8389"/>
            <a:ext cx="10515600" cy="11085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Classification and naming are essentially operations performed as a part of labeling in AI, that is, using human-readable signs that interpret a specific piece of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F9A1E65-D230-4B25-8C5A-6084C4E08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02" y="1777433"/>
            <a:ext cx="5146498" cy="4087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96EA1-C1C3-4BB5-AC22-FC25FDCA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Taxonomies, Ontologies and Natural Kinds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7F0F4-4144-4CD4-A0AC-7064E1689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Is there a ‘right’ way to label data? Do we all agree on what kinds of things there are in the world?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A2778-9D7F-4F39-8D1A-3AB899B94A9D}"/>
              </a:ext>
            </a:extLst>
          </p:cNvPr>
          <p:cNvSpPr txBox="1"/>
          <p:nvPr/>
        </p:nvSpPr>
        <p:spPr>
          <a:xfrm>
            <a:off x="838200" y="6308209"/>
            <a:ext cx="8422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https://www.differencebetween.info/difference-between-taxonomy-and-ontology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E8738-C729-4B8F-BAF2-06076AB96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03" y="3970309"/>
            <a:ext cx="1225731" cy="1894914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172705E-A81B-4836-8EA5-A7D1773B1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3821328"/>
            <a:ext cx="1204766" cy="18949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Picture 2" descr="Women, Fire, and Dangerous Things - Wikipedia">
            <a:extLst>
              <a:ext uri="{FF2B5EF4-FFF2-40B4-BE49-F238E27FC236}">
                <a16:creationId xmlns:a16="http://schemas.microsoft.com/office/drawing/2014/main" id="{18408774-9904-42C4-9F75-18094D527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71" y="3970309"/>
            <a:ext cx="1360665" cy="189491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5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593D-7290-4B31-AB95-130BEED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Classification Algorithms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A16A-0F2A-4AAE-BBAF-1C52A78C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Binary classification</a:t>
            </a:r>
          </a:p>
          <a:p>
            <a:r>
              <a:rPr lang="en-CA" dirty="0"/>
              <a:t>Multiclass classification</a:t>
            </a:r>
          </a:p>
          <a:p>
            <a:r>
              <a:rPr lang="en-CA" dirty="0"/>
              <a:t>Multilabel classification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A60AF-BCE7-41EF-BF0C-E270909CCC4F}"/>
              </a:ext>
            </a:extLst>
          </p:cNvPr>
          <p:cNvSpPr txBox="1"/>
          <p:nvPr/>
        </p:nvSpPr>
        <p:spPr>
          <a:xfrm>
            <a:off x="838200" y="5992297"/>
            <a:ext cx="9767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https://medium.com/swlh/3-types-of-classification-problems-in-machine-learning-1cffd3765ca1</a:t>
            </a:r>
            <a:endParaRPr lang="en-US" dirty="0"/>
          </a:p>
          <a:p>
            <a:r>
              <a:rPr lang="en-US" dirty="0">
                <a:hlinkClick r:id="rId3"/>
              </a:rPr>
              <a:t>https://monkeylearn.com/blog/classification-algorithms/</a:t>
            </a:r>
            <a:r>
              <a:rPr lang="en-US" dirty="0"/>
              <a:t>  </a:t>
            </a:r>
          </a:p>
        </p:txBody>
      </p:sp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C8CC4FD7-BEE2-4DEE-BB88-A402F9697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62" y="1640959"/>
            <a:ext cx="6667500" cy="24193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48B359-B75B-41A1-A4E3-03799F2F8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" y="3438010"/>
            <a:ext cx="6667500" cy="24193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B0A027-4DCB-43B0-8459-D9AFD22A72BE}"/>
              </a:ext>
            </a:extLst>
          </p:cNvPr>
          <p:cNvSpPr txBox="1"/>
          <p:nvPr/>
        </p:nvSpPr>
        <p:spPr>
          <a:xfrm>
            <a:off x="8120199" y="4154431"/>
            <a:ext cx="60938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Popular Classification Algorithms: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Logistic Regression</a:t>
            </a:r>
            <a:endParaRPr lang="en-US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Naive Bayes</a:t>
            </a:r>
            <a:endParaRPr lang="en-US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K-Nearest Neighbors</a:t>
            </a:r>
            <a:endParaRPr lang="en-US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Decision Tree</a:t>
            </a:r>
            <a:endParaRPr lang="en-US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Support Vector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236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Organizing Data</vt:lpstr>
      <vt:lpstr>Data Cleaning</vt:lpstr>
      <vt:lpstr>Data Quality Revisited</vt:lpstr>
      <vt:lpstr>Data Cleaning Workflow</vt:lpstr>
      <vt:lpstr>Classification and Naming</vt:lpstr>
      <vt:lpstr>Taxonomies, Ontologies and Natural Kinds</vt:lpstr>
      <vt:lpstr>Classification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Stephen Downes</dc:creator>
  <cp:lastModifiedBy>Stephen Downes</cp:lastModifiedBy>
  <cp:revision>3</cp:revision>
  <dcterms:created xsi:type="dcterms:W3CDTF">2021-12-04T17:22:04Z</dcterms:created>
  <dcterms:modified xsi:type="dcterms:W3CDTF">2021-12-04T22:19:32Z</dcterms:modified>
</cp:coreProperties>
</file>