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FE014-9D1C-4820-97CF-BBEE507BCF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4911E7-CCCC-4631-AB4F-16AE3D1C9B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74B2D-8A50-41C3-9A4E-DAED494F4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5121-F36A-490F-A7B3-521A4E696A19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A3CCE-562E-480B-B0EC-D78FF6C50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35E79-2263-4F03-9EAE-AA41D1410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5213-B52D-45E0-8F89-D6DC08A1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9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081F5-A36A-435F-832F-EDEEFE089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BC0642-F727-4E82-BB78-4DC53F589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609F1-9FE3-41A1-BABF-EB5CD3330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5121-F36A-490F-A7B3-521A4E696A19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FEE90-95A7-4916-9445-438716AA3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F5B3C-664E-4E64-83CF-E919E43D6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5213-B52D-45E0-8F89-D6DC08A1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889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14AD4C-F478-49F9-B37E-F8202F2386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87D266-04DC-4909-8486-F2573A29A6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52DE85-17A8-42BA-B8E5-35F5B3F79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5121-F36A-490F-A7B3-521A4E696A19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89458-6488-4815-B7EA-316180A6D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3CEEA2-3308-42B0-B697-06A809B22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5213-B52D-45E0-8F89-D6DC08A1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73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C22AE-19C3-4E1A-BB6D-AC38C4489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71518-C815-4197-92D2-EE8A63F9F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3D4B8-479C-44D2-8CA9-DF5C20322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5121-F36A-490F-A7B3-521A4E696A19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BD91A-4C0A-4A43-992C-B21F06654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95282-3CCC-4762-A35B-83B4FDB4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5213-B52D-45E0-8F89-D6DC08A1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971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CFBBC-9AED-4361-BD5B-6A677174D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D455AD-03D7-47BC-8A8E-6EED06800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448B3-3EEA-4AB5-9684-20E8C8291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5121-F36A-490F-A7B3-521A4E696A19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29D2E-94B6-408D-8D65-1216DA796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6BE9A7-C9ED-48BC-A51A-837BEDEDE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5213-B52D-45E0-8F89-D6DC08A1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5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F9C08-E784-46CD-B61B-D55F1E042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0F001-641D-451D-9FB5-2A5E260D29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A5429A-339F-46C8-8A10-9084C0094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E8D612-4F79-4DF1-A8F5-CBDB63D92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5121-F36A-490F-A7B3-521A4E696A19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1C2CB5-AF47-4DDB-81DD-CAE4540B3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D8A01A-ABA9-4A8D-BFAB-BB332AA41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5213-B52D-45E0-8F89-D6DC08A1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993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D569C-CB09-4455-BCC6-CC33A323B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507226-1F59-4F08-8699-CF3F50374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324A5B-08C8-4469-AF5D-3875119E11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3EAA91-DDFA-43F6-BF79-282A2237D9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8DEC4E-4F51-4BD1-92F2-796BE9E79D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43376B-9F57-49F9-A516-85DC17F2B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5121-F36A-490F-A7B3-521A4E696A19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FB6717-3D04-4AD5-A923-64BFAFD63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717067-B0D7-4594-BF3C-34FDEE409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5213-B52D-45E0-8F89-D6DC08A1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76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6AA72-2B9B-43A8-95DB-523E4006A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3C9176-0060-4C92-81C0-F967A93F3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5121-F36A-490F-A7B3-521A4E696A19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1D8B91-443A-42AA-AA83-CF6B31983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D6E113-0EB5-46EF-8360-6DF345D8D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5213-B52D-45E0-8F89-D6DC08A1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165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959907-AA3C-4715-B77F-54585036F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5121-F36A-490F-A7B3-521A4E696A19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710ECC-635A-4AE2-8D5F-EAA7773C7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A369DC-709B-4773-A62F-FCE07791B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5213-B52D-45E0-8F89-D6DC08A1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455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C6A96-9FEA-47A7-9975-5C4ABE2B1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CD4E4-D3B7-4A20-9CC9-AD585E640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4CADE9-3FC0-417A-A32B-865F6F304A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B85438-1996-4548-B471-4B0530E27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5121-F36A-490F-A7B3-521A4E696A19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E0086D-6397-4196-99D6-7FC9B0188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658D67-0DE5-433A-836D-F2B020D88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5213-B52D-45E0-8F89-D6DC08A1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4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D3CBE-5FD2-4D02-B117-79D4EA57D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336184-24AB-4C63-A40D-7B783B61A3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FE8B-C93A-400C-AACF-580B5177E9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87CB73-A16E-404F-9D3F-ECA59394D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5121-F36A-490F-A7B3-521A4E696A19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77C88-9CCD-4484-9D29-FA1D5B186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1B55D6-3B63-451A-979F-0D549C6E5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5213-B52D-45E0-8F89-D6DC08A1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40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1D2B74-5707-46E0-9055-E5A7D41F2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BB4756-5B93-4656-B7DE-C7D293105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A61DC-2E6D-4AE6-B2DA-E3143AD155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05121-F36A-490F-A7B3-521A4E696A19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3F87C2-E687-40C0-A491-9BBEC9101B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3EC0C-2420-4FEC-AD00-20B6A1C6F3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B5213-B52D-45E0-8F89-D6DC08A1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672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ebsite.org/page_url.html" TargetMode="External"/><Relationship Id="rId2" Type="http://schemas.openxmlformats.org/officeDocument/2006/relationships/hyperlink" Target="https://website.org/post/1234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219EC-7258-4FC7-976A-2A1ED9F752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1761EA-7271-4DD3-BD8B-5220BD3F76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683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05FACC5-777C-445B-AD70-8A5F2B3386C5}"/>
              </a:ext>
            </a:extLst>
          </p:cNvPr>
          <p:cNvSpPr/>
          <p:nvPr/>
        </p:nvSpPr>
        <p:spPr>
          <a:xfrm>
            <a:off x="4497367" y="2293406"/>
            <a:ext cx="1402080" cy="5994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Page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3B0EBB4-0525-483B-8817-6AE38F11B73A}"/>
              </a:ext>
            </a:extLst>
          </p:cNvPr>
          <p:cNvSpPr/>
          <p:nvPr/>
        </p:nvSpPr>
        <p:spPr>
          <a:xfrm>
            <a:off x="2194560" y="1463040"/>
            <a:ext cx="1402080" cy="5994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Post</a:t>
            </a:r>
          </a:p>
        </p:txBody>
      </p:sp>
      <p:sp>
        <p:nvSpPr>
          <p:cNvPr id="4" name="Rectangle: Folded Corner 3">
            <a:extLst>
              <a:ext uri="{FF2B5EF4-FFF2-40B4-BE49-F238E27FC236}">
                <a16:creationId xmlns:a16="http://schemas.microsoft.com/office/drawing/2014/main" id="{07C5595B-0188-447E-B7DA-86DA8ABA49A8}"/>
              </a:ext>
            </a:extLst>
          </p:cNvPr>
          <p:cNvSpPr/>
          <p:nvPr/>
        </p:nvSpPr>
        <p:spPr>
          <a:xfrm>
            <a:off x="6870819" y="677444"/>
            <a:ext cx="828942" cy="1085316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solidFill>
                  <a:schemeClr val="tx1"/>
                </a:solidFill>
              </a:rPr>
              <a:t>Post Title</a:t>
            </a:r>
          </a:p>
          <a:p>
            <a:r>
              <a:rPr lang="en-US" sz="900" dirty="0">
                <a:solidFill>
                  <a:schemeClr val="tx1"/>
                </a:solidFill>
              </a:rPr>
              <a:t>Content of the post more content </a:t>
            </a:r>
            <a:r>
              <a:rPr lang="en-US" sz="900" dirty="0" err="1">
                <a:solidFill>
                  <a:schemeClr val="tx1"/>
                </a:solidFill>
              </a:rPr>
              <a:t>etc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etc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5" name="Rectangle: Folded Corner 4">
            <a:extLst>
              <a:ext uri="{FF2B5EF4-FFF2-40B4-BE49-F238E27FC236}">
                <a16:creationId xmlns:a16="http://schemas.microsoft.com/office/drawing/2014/main" id="{29AAAD56-E1EC-4BDB-A604-1F645CF1A2B2}"/>
              </a:ext>
            </a:extLst>
          </p:cNvPr>
          <p:cNvSpPr/>
          <p:nvPr/>
        </p:nvSpPr>
        <p:spPr>
          <a:xfrm>
            <a:off x="6870819" y="2593126"/>
            <a:ext cx="828942" cy="1085316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">
              <a:buFont typeface="Arial" panose="020B0604020202020204" pitchFamily="34" charset="0"/>
              <a:buChar char="•"/>
            </a:pPr>
            <a:r>
              <a:rPr lang="en-US" sz="900" b="1" dirty="0">
                <a:solidFill>
                  <a:schemeClr val="tx1"/>
                </a:solidFill>
              </a:rPr>
              <a:t>Post Title</a:t>
            </a:r>
          </a:p>
          <a:p>
            <a:pPr marL="91440">
              <a:buFont typeface="Arial" panose="020B0604020202020204" pitchFamily="34" charset="0"/>
              <a:buChar char="•"/>
            </a:pPr>
            <a:r>
              <a:rPr lang="en-US" sz="900" b="1" dirty="0">
                <a:solidFill>
                  <a:schemeClr val="tx1"/>
                </a:solidFill>
              </a:rPr>
              <a:t>Post Title</a:t>
            </a:r>
          </a:p>
          <a:p>
            <a:pPr marL="91440">
              <a:buFont typeface="Arial" panose="020B0604020202020204" pitchFamily="34" charset="0"/>
              <a:buChar char="•"/>
            </a:pPr>
            <a:r>
              <a:rPr lang="en-US" sz="900" b="1" dirty="0">
                <a:solidFill>
                  <a:schemeClr val="tx1"/>
                </a:solidFill>
              </a:rPr>
              <a:t>Post Title</a:t>
            </a:r>
          </a:p>
          <a:p>
            <a:pPr marL="91440">
              <a:buFont typeface="Arial" panose="020B0604020202020204" pitchFamily="34" charset="0"/>
              <a:buChar char="•"/>
            </a:pPr>
            <a:r>
              <a:rPr lang="en-US" sz="900" b="1" dirty="0">
                <a:solidFill>
                  <a:schemeClr val="tx1"/>
                </a:solidFill>
              </a:rPr>
              <a:t>Post Title</a:t>
            </a:r>
          </a:p>
          <a:p>
            <a:endParaRPr lang="en-US" sz="1800" b="1" dirty="0">
              <a:solidFill>
                <a:schemeClr val="tx1"/>
              </a:solidFill>
            </a:endParaRPr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7C34A206-65C2-42DA-9D9B-B1D97139ACE5}"/>
              </a:ext>
            </a:extLst>
          </p:cNvPr>
          <p:cNvCxnSpPr>
            <a:stCxn id="3" idx="3"/>
            <a:endCxn id="4" idx="1"/>
          </p:cNvCxnSpPr>
          <p:nvPr/>
        </p:nvCxnSpPr>
        <p:spPr>
          <a:xfrm flipV="1">
            <a:off x="3596640" y="1220102"/>
            <a:ext cx="3274179" cy="542658"/>
          </a:xfrm>
          <a:prstGeom prst="bentConnector3">
            <a:avLst>
              <a:gd name="adj1" fmla="val 1554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6D1FD9E7-DDFB-4B14-88B5-573E27A39547}"/>
              </a:ext>
            </a:extLst>
          </p:cNvPr>
          <p:cNvCxnSpPr>
            <a:stCxn id="3" idx="3"/>
            <a:endCxn id="2" idx="1"/>
          </p:cNvCxnSpPr>
          <p:nvPr/>
        </p:nvCxnSpPr>
        <p:spPr>
          <a:xfrm>
            <a:off x="3596640" y="1762760"/>
            <a:ext cx="900727" cy="830366"/>
          </a:xfrm>
          <a:prstGeom prst="bentConnector3">
            <a:avLst>
              <a:gd name="adj1" fmla="val 5664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023C0B66-740F-464D-94A6-1AECCF43C162}"/>
              </a:ext>
            </a:extLst>
          </p:cNvPr>
          <p:cNvCxnSpPr>
            <a:stCxn id="2" idx="3"/>
            <a:endCxn id="5" idx="1"/>
          </p:cNvCxnSpPr>
          <p:nvPr/>
        </p:nvCxnSpPr>
        <p:spPr>
          <a:xfrm>
            <a:off x="5899447" y="2593126"/>
            <a:ext cx="971372" cy="54265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44746226-349C-46A5-A03F-919D6CF5055A}"/>
              </a:ext>
            </a:extLst>
          </p:cNvPr>
          <p:cNvSpPr/>
          <p:nvPr/>
        </p:nvSpPr>
        <p:spPr>
          <a:xfrm>
            <a:off x="2194560" y="2390757"/>
            <a:ext cx="1402080" cy="5994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Post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8C0D8C9-A968-4155-AE6A-BD5DDB0E3004}"/>
              </a:ext>
            </a:extLst>
          </p:cNvPr>
          <p:cNvSpPr/>
          <p:nvPr/>
        </p:nvSpPr>
        <p:spPr>
          <a:xfrm>
            <a:off x="2266345" y="2444263"/>
            <a:ext cx="1402080" cy="5994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Post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A01392-AA1C-4D38-887C-71D0F638B622}"/>
              </a:ext>
            </a:extLst>
          </p:cNvPr>
          <p:cNvSpPr/>
          <p:nvPr/>
        </p:nvSpPr>
        <p:spPr>
          <a:xfrm>
            <a:off x="2338130" y="2519169"/>
            <a:ext cx="1402080" cy="5994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Post</a:t>
            </a:r>
          </a:p>
        </p:txBody>
      </p: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02FDD7D9-619F-49C0-8133-19B303569D6E}"/>
              </a:ext>
            </a:extLst>
          </p:cNvPr>
          <p:cNvCxnSpPr>
            <a:stCxn id="16" idx="3"/>
            <a:endCxn id="2" idx="1"/>
          </p:cNvCxnSpPr>
          <p:nvPr/>
        </p:nvCxnSpPr>
        <p:spPr>
          <a:xfrm flipV="1">
            <a:off x="3740210" y="2593126"/>
            <a:ext cx="757157" cy="225763"/>
          </a:xfrm>
          <a:prstGeom prst="bentConnector3">
            <a:avLst>
              <a:gd name="adj1" fmla="val 4887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726BEF7-00FB-4D19-92D7-79E5116352CC}"/>
              </a:ext>
            </a:extLst>
          </p:cNvPr>
          <p:cNvSpPr txBox="1"/>
          <p:nvPr/>
        </p:nvSpPr>
        <p:spPr>
          <a:xfrm>
            <a:off x="6785361" y="369158"/>
            <a:ext cx="24270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accent1"/>
                </a:solidFill>
                <a:hlinkClick r:id="rId2"/>
              </a:rPr>
              <a:t>https://website.org/post/1234</a:t>
            </a:r>
            <a:endParaRPr lang="en-US" sz="1000" dirty="0">
              <a:solidFill>
                <a:schemeClr val="accent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F47878F-C87D-4551-A8D9-CFE2CCBCE485}"/>
              </a:ext>
            </a:extLst>
          </p:cNvPr>
          <p:cNvSpPr txBox="1"/>
          <p:nvPr/>
        </p:nvSpPr>
        <p:spPr>
          <a:xfrm>
            <a:off x="6800174" y="2305418"/>
            <a:ext cx="24270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accent1"/>
                </a:solidFill>
                <a:hlinkClick r:id="rId3"/>
              </a:rPr>
              <a:t>https://website.org/page_url.html</a:t>
            </a:r>
            <a:r>
              <a:rPr lang="en-US" sz="1000" dirty="0">
                <a:solidFill>
                  <a:schemeClr val="accent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05761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43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Downes</dc:creator>
  <cp:lastModifiedBy>Stephen Downes</cp:lastModifiedBy>
  <cp:revision>3</cp:revision>
  <dcterms:created xsi:type="dcterms:W3CDTF">2021-05-08T14:22:45Z</dcterms:created>
  <dcterms:modified xsi:type="dcterms:W3CDTF">2021-05-08T23:40:49Z</dcterms:modified>
</cp:coreProperties>
</file>