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1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B2D7C-AB77-4A2F-8374-B43A0998F83E}" type="datetimeFigureOut">
              <a:rPr lang="en-CA" smtClean="0"/>
              <a:t>2020-12-01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A342-C90A-433A-A6AD-EAFD18E59CC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54295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B2D7C-AB77-4A2F-8374-B43A0998F83E}" type="datetimeFigureOut">
              <a:rPr lang="en-CA" smtClean="0"/>
              <a:t>2020-12-01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A342-C90A-433A-A6AD-EAFD18E59CC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22557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B2D7C-AB77-4A2F-8374-B43A0998F83E}" type="datetimeFigureOut">
              <a:rPr lang="en-CA" smtClean="0"/>
              <a:t>2020-12-01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A342-C90A-433A-A6AD-EAFD18E59CC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6600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B2D7C-AB77-4A2F-8374-B43A0998F83E}" type="datetimeFigureOut">
              <a:rPr lang="en-CA" smtClean="0"/>
              <a:t>2020-12-01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A342-C90A-433A-A6AD-EAFD18E59CC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24879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B2D7C-AB77-4A2F-8374-B43A0998F83E}" type="datetimeFigureOut">
              <a:rPr lang="en-CA" smtClean="0"/>
              <a:t>2020-12-01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A342-C90A-433A-A6AD-EAFD18E59CC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67355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B2D7C-AB77-4A2F-8374-B43A0998F83E}" type="datetimeFigureOut">
              <a:rPr lang="en-CA" smtClean="0"/>
              <a:t>2020-12-01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A342-C90A-433A-A6AD-EAFD18E59CC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50628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B2D7C-AB77-4A2F-8374-B43A0998F83E}" type="datetimeFigureOut">
              <a:rPr lang="en-CA" smtClean="0"/>
              <a:t>2020-12-01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A342-C90A-433A-A6AD-EAFD18E59CC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9854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B2D7C-AB77-4A2F-8374-B43A0998F83E}" type="datetimeFigureOut">
              <a:rPr lang="en-CA" smtClean="0"/>
              <a:t>2020-12-01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A342-C90A-433A-A6AD-EAFD18E59CC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9807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B2D7C-AB77-4A2F-8374-B43A0998F83E}" type="datetimeFigureOut">
              <a:rPr lang="en-CA" smtClean="0"/>
              <a:t>2020-12-01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A342-C90A-433A-A6AD-EAFD18E59CC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52698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B2D7C-AB77-4A2F-8374-B43A0998F83E}" type="datetimeFigureOut">
              <a:rPr lang="en-CA" smtClean="0"/>
              <a:t>2020-12-01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A342-C90A-433A-A6AD-EAFD18E59CC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86381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B2D7C-AB77-4A2F-8374-B43A0998F83E}" type="datetimeFigureOut">
              <a:rPr lang="en-CA" smtClean="0"/>
              <a:t>2020-12-01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A342-C90A-433A-A6AD-EAFD18E59CC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369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B2D7C-AB77-4A2F-8374-B43A0998F83E}" type="datetimeFigureOut">
              <a:rPr lang="en-CA" smtClean="0"/>
              <a:t>2020-12-01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FA342-C90A-433A-A6AD-EAFD18E59CC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59854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Thinking Aloud About Open Data Repositories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Stephen Downes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3294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</a:t>
            </a:r>
            <a:endParaRPr lang="en-CA" dirty="0"/>
          </a:p>
          <a:p>
            <a:pPr marL="0" indent="0">
              <a:buNone/>
            </a:pPr>
            <a:r>
              <a:rPr lang="en-US" b="1" u="sng" dirty="0" smtClean="0">
                <a:latin typeface="+mj-lt"/>
              </a:rPr>
              <a:t>Enabling </a:t>
            </a:r>
            <a:r>
              <a:rPr lang="en-US" b="1" u="sng" dirty="0">
                <a:latin typeface="+mj-lt"/>
              </a:rPr>
              <a:t>the Creation and Public-Good Use of Data </a:t>
            </a:r>
            <a:r>
              <a:rPr lang="en-US" b="1" u="sng" dirty="0" smtClean="0">
                <a:latin typeface="+mj-lt"/>
              </a:rPr>
              <a:t>Repositories</a:t>
            </a:r>
          </a:p>
          <a:p>
            <a:pPr marL="0" indent="0">
              <a:buNone/>
            </a:pPr>
            <a:endParaRPr lang="en-CA" dirty="0">
              <a:latin typeface="+mj-lt"/>
            </a:endParaRPr>
          </a:p>
          <a:p>
            <a:pPr marL="0" lvl="0" indent="0">
              <a:buNone/>
            </a:pPr>
            <a:r>
              <a:rPr lang="en-US" b="1" dirty="0">
                <a:latin typeface="+mj-lt"/>
              </a:rPr>
              <a:t>Enabling data repositories for the public good, open data and appropriately gated data, NRC as a data broker for SMEs – using NRC’s position as a (mostly) neutral arbiter to enable data pooling and appropriate sharing</a:t>
            </a:r>
            <a:endParaRPr lang="en-CA" dirty="0">
              <a:latin typeface="+mj-lt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7444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Supporting </a:t>
            </a:r>
            <a:r>
              <a:rPr lang="en-US" dirty="0"/>
              <a:t>and advancing NRC’s digital </a:t>
            </a:r>
            <a:r>
              <a:rPr lang="en-US" dirty="0" smtClean="0"/>
              <a:t>transformation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Identifying necessary elements for coordination to enable a holistic Canadian approach to for open data and its benefits in Canada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Potential for open data to open up or enhance commercial opportunities for SMEs </a:t>
            </a:r>
            <a:endParaRPr lang="en-CA" dirty="0" smtClean="0"/>
          </a:p>
          <a:p>
            <a:pPr marL="457200" lvl="1" indent="0">
              <a:buNone/>
            </a:pPr>
            <a:endParaRPr lang="en-CA" dirty="0" smtClean="0"/>
          </a:p>
          <a:p>
            <a:pPr marL="457200" lvl="1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9" name="Rounded Rectangle 8"/>
          <p:cNvSpPr/>
          <p:nvPr/>
        </p:nvSpPr>
        <p:spPr>
          <a:xfrm>
            <a:off x="6156101" y="986094"/>
            <a:ext cx="4753662" cy="272302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NRC needs to understand and improve its own open data policies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Identifying our own needs gives us the insight we need to talk with others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But we also need to learn what other open data initiatives are happening out there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0" name="Cross 9"/>
          <p:cNvSpPr/>
          <p:nvPr/>
        </p:nvSpPr>
        <p:spPr>
          <a:xfrm>
            <a:off x="11114468" y="753979"/>
            <a:ext cx="239332" cy="314967"/>
          </a:xfrm>
          <a:prstGeom prst="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38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</a:t>
            </a:r>
            <a:endParaRPr lang="en-CA" dirty="0"/>
          </a:p>
          <a:p>
            <a:pPr marL="457200" lvl="1" indent="0">
              <a:buNone/>
            </a:pPr>
            <a:r>
              <a:rPr lang="en-US" dirty="0" smtClean="0"/>
              <a:t>Access</a:t>
            </a:r>
            <a:r>
              <a:rPr lang="en-US" dirty="0"/>
              <a:t>, openness, and </a:t>
            </a:r>
            <a:r>
              <a:rPr lang="en-US" dirty="0" smtClean="0"/>
              <a:t>transparency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Breaking down barriers to data access and data silos</a:t>
            </a:r>
            <a:endParaRPr lang="en-CA" dirty="0" smtClean="0"/>
          </a:p>
          <a:p>
            <a:pPr marL="457200" lvl="1" indent="0">
              <a:buNone/>
            </a:pPr>
            <a:endParaRPr lang="en-CA" dirty="0"/>
          </a:p>
          <a:p>
            <a:pPr marL="457200" lvl="1" indent="0">
              <a:buNone/>
            </a:pPr>
            <a:r>
              <a:rPr lang="en-US" dirty="0" smtClean="0"/>
              <a:t>Jurisdictional </a:t>
            </a:r>
            <a:r>
              <a:rPr lang="en-US" dirty="0"/>
              <a:t>issues in data sharing (e.g. differences in levels of access, privacy requirements)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9742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Who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</a:t>
            </a:r>
            <a:endParaRPr lang="en-CA" dirty="0"/>
          </a:p>
          <a:p>
            <a:pPr marL="457200" lvl="1" indent="0">
              <a:buNone/>
            </a:pPr>
            <a:r>
              <a:rPr lang="en-US" dirty="0" smtClean="0"/>
              <a:t>Enabling </a:t>
            </a:r>
            <a:r>
              <a:rPr lang="en-US" dirty="0"/>
              <a:t>shared data repositories where individuals who are the source of the data have control over when, if, and with whom their data can be shared</a:t>
            </a:r>
            <a:r>
              <a:rPr lang="en-US" dirty="0" smtClean="0"/>
              <a:t>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Systems and methods to allow individuals to control access and management of their own data and analytics</a:t>
            </a:r>
            <a:endParaRPr lang="en-CA" dirty="0" smtClean="0"/>
          </a:p>
          <a:p>
            <a:pPr marL="457200" lvl="1" indent="0">
              <a:buNone/>
            </a:pPr>
            <a:endParaRPr lang="en-CA" dirty="0"/>
          </a:p>
        </p:txBody>
      </p:sp>
      <p:sp>
        <p:nvSpPr>
          <p:cNvPr id="4" name="Rounded Rectangle 3"/>
          <p:cNvSpPr/>
          <p:nvPr/>
        </p:nvSpPr>
        <p:spPr>
          <a:xfrm>
            <a:off x="6156101" y="986094"/>
            <a:ext cx="4753662" cy="272302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Individual data rights matter, and can be owned outright or de-identified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Collective and cultural data rights are not individually owned, but don’t properly fit into the public domain either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5" name="Cross 4"/>
          <p:cNvSpPr/>
          <p:nvPr/>
        </p:nvSpPr>
        <p:spPr>
          <a:xfrm>
            <a:off x="11114468" y="753979"/>
            <a:ext cx="239332" cy="314967"/>
          </a:xfrm>
          <a:prstGeom prst="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991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</a:t>
            </a:r>
            <a:endParaRPr lang="en-CA" dirty="0"/>
          </a:p>
          <a:p>
            <a:pPr marL="457200" lvl="1" indent="0">
              <a:buNone/>
            </a:pPr>
            <a:r>
              <a:rPr lang="en-US" dirty="0" smtClean="0"/>
              <a:t>Data </a:t>
            </a:r>
            <a:r>
              <a:rPr lang="en-US" dirty="0"/>
              <a:t>literacy</a:t>
            </a:r>
            <a:endParaRPr lang="en-CA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Data </a:t>
            </a:r>
            <a:r>
              <a:rPr lang="en-US" dirty="0"/>
              <a:t>quality factors and the need for a culture change among data </a:t>
            </a:r>
            <a:r>
              <a:rPr lang="en-US" dirty="0" smtClean="0"/>
              <a:t>collectors/recorders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Data ethics</a:t>
            </a:r>
            <a:endParaRPr lang="en-CA" dirty="0"/>
          </a:p>
          <a:p>
            <a:endParaRPr lang="en-CA" dirty="0"/>
          </a:p>
        </p:txBody>
      </p:sp>
      <p:sp>
        <p:nvSpPr>
          <p:cNvPr id="4" name="Rounded Rectangle 3"/>
          <p:cNvSpPr/>
          <p:nvPr/>
        </p:nvSpPr>
        <p:spPr>
          <a:xfrm>
            <a:off x="5692462" y="3588879"/>
            <a:ext cx="4753662" cy="272302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b="1" dirty="0" smtClean="0">
                <a:solidFill>
                  <a:schemeClr val="tx1"/>
                </a:solidFill>
              </a:rPr>
              <a:t>Data Literacy Models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Data stewardship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Analytics and decision-making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Information literacy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Science and 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Socially defined data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5" name="Cross 4"/>
          <p:cNvSpPr/>
          <p:nvPr/>
        </p:nvSpPr>
        <p:spPr>
          <a:xfrm>
            <a:off x="10921285" y="3598820"/>
            <a:ext cx="239332" cy="314967"/>
          </a:xfrm>
          <a:prstGeom prst="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ounded Rectangle 5"/>
          <p:cNvSpPr/>
          <p:nvPr/>
        </p:nvSpPr>
        <p:spPr>
          <a:xfrm>
            <a:off x="6156101" y="986094"/>
            <a:ext cx="4753662" cy="272302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dirty="0" smtClean="0">
                <a:solidFill>
                  <a:schemeClr val="tx1"/>
                </a:solidFill>
              </a:rPr>
              <a:t>Aspects of Data Literacy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Data Literacy Models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Mapping Data Literacy to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Measuring Data Literacy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Enhancing Data Literacy</a:t>
            </a:r>
          </a:p>
        </p:txBody>
      </p:sp>
      <p:sp>
        <p:nvSpPr>
          <p:cNvPr id="7" name="Cross 6"/>
          <p:cNvSpPr/>
          <p:nvPr/>
        </p:nvSpPr>
        <p:spPr>
          <a:xfrm>
            <a:off x="11114468" y="753979"/>
            <a:ext cx="239332" cy="314967"/>
          </a:xfrm>
          <a:prstGeom prst="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205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156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Thinking Aloud About Open Data Repositories</vt:lpstr>
      <vt:lpstr>PowerPoint Presentation</vt:lpstr>
      <vt:lpstr>Why</vt:lpstr>
      <vt:lpstr>What</vt:lpstr>
      <vt:lpstr>Who</vt:lpstr>
      <vt:lpstr>How</vt:lpstr>
    </vt:vector>
  </TitlesOfParts>
  <Company>NRC-CNRC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Thinking Aloud About Open Data Repositories</dc:title>
  <dc:creator>Downes, Stephen</dc:creator>
  <cp:lastModifiedBy>Downes, Stephen</cp:lastModifiedBy>
  <cp:revision>5</cp:revision>
  <dcterms:created xsi:type="dcterms:W3CDTF">2020-12-01T14:43:44Z</dcterms:created>
  <dcterms:modified xsi:type="dcterms:W3CDTF">2020-12-01T15:46:01Z</dcterms:modified>
</cp:coreProperties>
</file>