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2" r:id="rId4"/>
    <p:sldId id="262" r:id="rId5"/>
    <p:sldId id="260" r:id="rId6"/>
    <p:sldId id="278" r:id="rId7"/>
    <p:sldId id="279" r:id="rId8"/>
    <p:sldId id="280" r:id="rId9"/>
    <p:sldId id="258" r:id="rId10"/>
    <p:sldId id="266" r:id="rId11"/>
    <p:sldId id="281" r:id="rId12"/>
    <p:sldId id="283" r:id="rId13"/>
    <p:sldId id="284" r:id="rId14"/>
    <p:sldId id="285" r:id="rId15"/>
    <p:sldId id="263" r:id="rId16"/>
    <p:sldId id="264" r:id="rId17"/>
    <p:sldId id="265" r:id="rId18"/>
    <p:sldId id="268" r:id="rId19"/>
    <p:sldId id="286" r:id="rId20"/>
    <p:sldId id="261" r:id="rId21"/>
    <p:sldId id="270" r:id="rId22"/>
    <p:sldId id="269" r:id="rId23"/>
    <p:sldId id="272" r:id="rId24"/>
    <p:sldId id="271" r:id="rId25"/>
    <p:sldId id="274" r:id="rId26"/>
    <p:sldId id="273" r:id="rId27"/>
    <p:sldId id="2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6" autoAdjust="0"/>
    <p:restoredTop sz="94660"/>
  </p:normalViewPr>
  <p:slideViewPr>
    <p:cSldViewPr snapToGrid="0">
      <p:cViewPr varScale="1">
        <p:scale>
          <a:sx n="69" d="100"/>
          <a:sy n="69" d="100"/>
        </p:scale>
        <p:origin x="307"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 Downes" userId="f0dfc684359bc6c7" providerId="LiveId" clId="{C8CCC068-36ED-416C-8296-7872413C8FA1}"/>
    <pc:docChg chg="undo custSel addSld delSld modSld sldOrd">
      <pc:chgData name="Stephen Downes" userId="f0dfc684359bc6c7" providerId="LiveId" clId="{C8CCC068-36ED-416C-8296-7872413C8FA1}" dt="2017-11-30T06:29:23.264" v="1490" actId="20577"/>
      <pc:docMkLst>
        <pc:docMk/>
      </pc:docMkLst>
      <pc:sldChg chg="modSp">
        <pc:chgData name="Stephen Downes" userId="f0dfc684359bc6c7" providerId="LiveId" clId="{C8CCC068-36ED-416C-8296-7872413C8FA1}" dt="2017-11-29T17:55:12.396" v="587" actId="14100"/>
        <pc:sldMkLst>
          <pc:docMk/>
          <pc:sldMk cId="990840272" sldId="256"/>
        </pc:sldMkLst>
        <pc:spChg chg="mod">
          <ac:chgData name="Stephen Downes" userId="f0dfc684359bc6c7" providerId="LiveId" clId="{C8CCC068-36ED-416C-8296-7872413C8FA1}" dt="2017-11-29T17:55:12.396" v="587" actId="14100"/>
          <ac:spMkLst>
            <pc:docMk/>
            <pc:sldMk cId="990840272" sldId="256"/>
            <ac:spMk id="2" creationId="{74CFE814-18A9-42FD-88B8-22FEC44574A6}"/>
          </ac:spMkLst>
        </pc:spChg>
      </pc:sldChg>
      <pc:sldChg chg="addSp delSp modSp del">
        <pc:chgData name="Stephen Downes" userId="f0dfc684359bc6c7" providerId="LiveId" clId="{C8CCC068-36ED-416C-8296-7872413C8FA1}" dt="2017-11-30T06:07:29.574" v="1147" actId="2696"/>
        <pc:sldMkLst>
          <pc:docMk/>
          <pc:sldMk cId="855454767" sldId="259"/>
        </pc:sldMkLst>
        <pc:spChg chg="mod">
          <ac:chgData name="Stephen Downes" userId="f0dfc684359bc6c7" providerId="LiveId" clId="{C8CCC068-36ED-416C-8296-7872413C8FA1}" dt="2017-11-29T16:43:58.733" v="258" actId="14100"/>
          <ac:spMkLst>
            <pc:docMk/>
            <pc:sldMk cId="855454767" sldId="259"/>
            <ac:spMk id="3" creationId="{FAC4FEED-49DC-49C1-B752-B7C7D24CDCA8}"/>
          </ac:spMkLst>
        </pc:spChg>
        <pc:spChg chg="add mod">
          <ac:chgData name="Stephen Downes" userId="f0dfc684359bc6c7" providerId="LiveId" clId="{C8CCC068-36ED-416C-8296-7872413C8FA1}" dt="2017-11-29T16:45:22.308" v="273" actId="20577"/>
          <ac:spMkLst>
            <pc:docMk/>
            <pc:sldMk cId="855454767" sldId="259"/>
            <ac:spMk id="5" creationId="{E538BC14-11AE-4CFA-AE7D-5137751AA52A}"/>
          </ac:spMkLst>
        </pc:spChg>
        <pc:picChg chg="add del mod">
          <ac:chgData name="Stephen Downes" userId="f0dfc684359bc6c7" providerId="LiveId" clId="{C8CCC068-36ED-416C-8296-7872413C8FA1}" dt="2017-11-29T16:40:12.768" v="187" actId="2696"/>
          <ac:picMkLst>
            <pc:docMk/>
            <pc:sldMk cId="855454767" sldId="259"/>
            <ac:picMk id="4" creationId="{84903A96-DC64-424E-8BCD-39D1615E31E0}"/>
          </ac:picMkLst>
        </pc:picChg>
        <pc:picChg chg="add mod">
          <ac:chgData name="Stephen Downes" userId="f0dfc684359bc6c7" providerId="LiveId" clId="{C8CCC068-36ED-416C-8296-7872413C8FA1}" dt="2017-11-29T16:44:01.133" v="259" actId="1076"/>
          <ac:picMkLst>
            <pc:docMk/>
            <pc:sldMk cId="855454767" sldId="259"/>
            <ac:picMk id="1026" creationId="{177E8C8A-292B-4837-8C15-3113C97BE7D5}"/>
          </ac:picMkLst>
        </pc:picChg>
      </pc:sldChg>
      <pc:sldChg chg="addSp modSp add ord">
        <pc:chgData name="Stephen Downes" userId="f0dfc684359bc6c7" providerId="LiveId" clId="{C8CCC068-36ED-416C-8296-7872413C8FA1}" dt="2017-11-29T17:32:39.213" v="400" actId="20577"/>
        <pc:sldMkLst>
          <pc:docMk/>
          <pc:sldMk cId="4092716185" sldId="261"/>
        </pc:sldMkLst>
        <pc:spChg chg="mod">
          <ac:chgData name="Stephen Downes" userId="f0dfc684359bc6c7" providerId="LiveId" clId="{C8CCC068-36ED-416C-8296-7872413C8FA1}" dt="2017-11-29T17:21:45.829" v="358" actId="20577"/>
          <ac:spMkLst>
            <pc:docMk/>
            <pc:sldMk cId="4092716185" sldId="261"/>
            <ac:spMk id="2" creationId="{6B2B33FC-E5DC-4B87-8D67-E7A572414606}"/>
          </ac:spMkLst>
        </pc:spChg>
        <pc:spChg chg="mod">
          <ac:chgData name="Stephen Downes" userId="f0dfc684359bc6c7" providerId="LiveId" clId="{C8CCC068-36ED-416C-8296-7872413C8FA1}" dt="2017-11-29T17:21:11.315" v="325" actId="404"/>
          <ac:spMkLst>
            <pc:docMk/>
            <pc:sldMk cId="4092716185" sldId="261"/>
            <ac:spMk id="3" creationId="{2C1E76B5-B8A4-40C3-B7B8-5DFB7A87E772}"/>
          </ac:spMkLst>
        </pc:spChg>
        <pc:picChg chg="add mod">
          <ac:chgData name="Stephen Downes" userId="f0dfc684359bc6c7" providerId="LiveId" clId="{C8CCC068-36ED-416C-8296-7872413C8FA1}" dt="2017-11-29T17:20:12.413" v="317" actId="1076"/>
          <ac:picMkLst>
            <pc:docMk/>
            <pc:sldMk cId="4092716185" sldId="261"/>
            <ac:picMk id="4" creationId="{C1976863-839D-4E1E-815C-943CD092CF14}"/>
          </ac:picMkLst>
        </pc:picChg>
        <pc:picChg chg="add mod">
          <ac:chgData name="Stephen Downes" userId="f0dfc684359bc6c7" providerId="LiveId" clId="{C8CCC068-36ED-416C-8296-7872413C8FA1}" dt="2017-11-29T17:21:00.446" v="323" actId="1076"/>
          <ac:picMkLst>
            <pc:docMk/>
            <pc:sldMk cId="4092716185" sldId="261"/>
            <ac:picMk id="5" creationId="{6DDE3DAC-19DA-49D6-8BD4-3BEDF9048790}"/>
          </ac:picMkLst>
        </pc:picChg>
      </pc:sldChg>
      <pc:sldChg chg="addSp modSp add">
        <pc:chgData name="Stephen Downes" userId="f0dfc684359bc6c7" providerId="LiveId" clId="{C8CCC068-36ED-416C-8296-7872413C8FA1}" dt="2017-11-29T16:40:21.286" v="189" actId="1076"/>
        <pc:sldMkLst>
          <pc:docMk/>
          <pc:sldMk cId="376027806" sldId="262"/>
        </pc:sldMkLst>
        <pc:spChg chg="mod">
          <ac:chgData name="Stephen Downes" userId="f0dfc684359bc6c7" providerId="LiveId" clId="{C8CCC068-36ED-416C-8296-7872413C8FA1}" dt="2017-11-29T16:39:44.983" v="174" actId="20577"/>
          <ac:spMkLst>
            <pc:docMk/>
            <pc:sldMk cId="376027806" sldId="262"/>
            <ac:spMk id="2" creationId="{6B8E5459-32AB-419B-9890-8343C74D1CDC}"/>
          </ac:spMkLst>
        </pc:spChg>
        <pc:spChg chg="mod">
          <ac:chgData name="Stephen Downes" userId="f0dfc684359bc6c7" providerId="LiveId" clId="{C8CCC068-36ED-416C-8296-7872413C8FA1}" dt="2017-11-29T16:40:10.144" v="186" actId="404"/>
          <ac:spMkLst>
            <pc:docMk/>
            <pc:sldMk cId="376027806" sldId="262"/>
            <ac:spMk id="3" creationId="{09257A96-BB8A-4B54-855C-110B5A7E3CA1}"/>
          </ac:spMkLst>
        </pc:spChg>
        <pc:picChg chg="add mod">
          <ac:chgData name="Stephen Downes" userId="f0dfc684359bc6c7" providerId="LiveId" clId="{C8CCC068-36ED-416C-8296-7872413C8FA1}" dt="2017-11-29T16:40:21.286" v="189" actId="1076"/>
          <ac:picMkLst>
            <pc:docMk/>
            <pc:sldMk cId="376027806" sldId="262"/>
            <ac:picMk id="4" creationId="{E7D7C321-F7F4-4855-B678-073031161BF8}"/>
          </ac:picMkLst>
        </pc:picChg>
      </pc:sldChg>
      <pc:sldChg chg="addSp delSp modSp add">
        <pc:chgData name="Stephen Downes" userId="f0dfc684359bc6c7" providerId="LiveId" clId="{C8CCC068-36ED-416C-8296-7872413C8FA1}" dt="2017-11-30T06:21:35.683" v="1374" actId="20577"/>
        <pc:sldMkLst>
          <pc:docMk/>
          <pc:sldMk cId="4158990184" sldId="263"/>
        </pc:sldMkLst>
        <pc:spChg chg="del">
          <ac:chgData name="Stephen Downes" userId="f0dfc684359bc6c7" providerId="LiveId" clId="{C8CCC068-36ED-416C-8296-7872413C8FA1}" dt="2017-11-30T06:21:31.893" v="1372" actId="478"/>
          <ac:spMkLst>
            <pc:docMk/>
            <pc:sldMk cId="4158990184" sldId="263"/>
            <ac:spMk id="2" creationId="{E7F808CD-96CA-4F31-84D3-B1DA59DB9822}"/>
          </ac:spMkLst>
        </pc:spChg>
        <pc:spChg chg="add del">
          <ac:chgData name="Stephen Downes" userId="f0dfc684359bc6c7" providerId="LiveId" clId="{C8CCC068-36ED-416C-8296-7872413C8FA1}" dt="2017-11-30T06:21:30.021" v="1371" actId="20577"/>
          <ac:spMkLst>
            <pc:docMk/>
            <pc:sldMk cId="4158990184" sldId="263"/>
            <ac:spMk id="8" creationId="{3DAC560E-6E84-484A-B7F0-C39E56B22D7D}"/>
          </ac:spMkLst>
        </pc:spChg>
        <pc:spChg chg="add del mod">
          <ac:chgData name="Stephen Downes" userId="f0dfc684359bc6c7" providerId="LiveId" clId="{C8CCC068-36ED-416C-8296-7872413C8FA1}" dt="2017-11-30T06:21:35.180" v="1373" actId="478"/>
          <ac:spMkLst>
            <pc:docMk/>
            <pc:sldMk cId="4158990184" sldId="263"/>
            <ac:spMk id="10" creationId="{D1925AE8-217C-4FE5-8C7D-3873EF2308BD}"/>
          </ac:spMkLst>
        </pc:spChg>
        <pc:spChg chg="add">
          <ac:chgData name="Stephen Downes" userId="f0dfc684359bc6c7" providerId="LiveId" clId="{C8CCC068-36ED-416C-8296-7872413C8FA1}" dt="2017-11-30T06:21:35.683" v="1374" actId="20577"/>
          <ac:spMkLst>
            <pc:docMk/>
            <pc:sldMk cId="4158990184" sldId="263"/>
            <ac:spMk id="11" creationId="{55705BEC-B19C-4448-A2D1-BA2FD29E68A4}"/>
          </ac:spMkLst>
        </pc:spChg>
        <pc:picChg chg="mod">
          <ac:chgData name="Stephen Downes" userId="f0dfc684359bc6c7" providerId="LiveId" clId="{C8CCC068-36ED-416C-8296-7872413C8FA1}" dt="2017-11-29T17:07:59.038" v="281" actId="1076"/>
          <ac:picMkLst>
            <pc:docMk/>
            <pc:sldMk cId="4158990184" sldId="263"/>
            <ac:picMk id="5" creationId="{3B5F28CF-676C-475C-87DA-BCD8E0732F96}"/>
          </ac:picMkLst>
        </pc:picChg>
        <pc:picChg chg="add mod">
          <ac:chgData name="Stephen Downes" userId="f0dfc684359bc6c7" providerId="LiveId" clId="{C8CCC068-36ED-416C-8296-7872413C8FA1}" dt="2017-11-29T17:02:52.206" v="277" actId="1076"/>
          <ac:picMkLst>
            <pc:docMk/>
            <pc:sldMk cId="4158990184" sldId="263"/>
            <ac:picMk id="6" creationId="{81E28B32-074B-411B-8BCF-5BF51F6C27BA}"/>
          </ac:picMkLst>
        </pc:picChg>
        <pc:picChg chg="add mod">
          <ac:chgData name="Stephen Downes" userId="f0dfc684359bc6c7" providerId="LiveId" clId="{C8CCC068-36ED-416C-8296-7872413C8FA1}" dt="2017-11-29T17:08:12.590" v="286" actId="1076"/>
          <ac:picMkLst>
            <pc:docMk/>
            <pc:sldMk cId="4158990184" sldId="263"/>
            <ac:picMk id="7" creationId="{F3B8EB19-AFC1-47D3-91E7-CFD831C9ADF8}"/>
          </ac:picMkLst>
        </pc:picChg>
      </pc:sldChg>
      <pc:sldChg chg="addSp modSp add">
        <pc:chgData name="Stephen Downes" userId="f0dfc684359bc6c7" providerId="LiveId" clId="{C8CCC068-36ED-416C-8296-7872413C8FA1}" dt="2017-11-30T06:19:59.403" v="1362" actId="27636"/>
        <pc:sldMkLst>
          <pc:docMk/>
          <pc:sldMk cId="1725041396" sldId="264"/>
        </pc:sldMkLst>
        <pc:spChg chg="mod">
          <ac:chgData name="Stephen Downes" userId="f0dfc684359bc6c7" providerId="LiveId" clId="{C8CCC068-36ED-416C-8296-7872413C8FA1}" dt="2017-11-30T06:19:59.403" v="1362" actId="27636"/>
          <ac:spMkLst>
            <pc:docMk/>
            <pc:sldMk cId="1725041396" sldId="264"/>
            <ac:spMk id="2" creationId="{E7F808CD-96CA-4F31-84D3-B1DA59DB9822}"/>
          </ac:spMkLst>
        </pc:spChg>
        <pc:picChg chg="add mod">
          <ac:chgData name="Stephen Downes" userId="f0dfc684359bc6c7" providerId="LiveId" clId="{C8CCC068-36ED-416C-8296-7872413C8FA1}" dt="2017-11-29T19:53:37.522" v="663" actId="1582"/>
          <ac:picMkLst>
            <pc:docMk/>
            <pc:sldMk cId="1725041396" sldId="264"/>
            <ac:picMk id="5" creationId="{2CCB8EEB-9B56-4F25-930D-D613C9A56806}"/>
          </ac:picMkLst>
        </pc:picChg>
        <pc:picChg chg="mod">
          <ac:chgData name="Stephen Downes" userId="f0dfc684359bc6c7" providerId="LiveId" clId="{C8CCC068-36ED-416C-8296-7872413C8FA1}" dt="2017-11-29T19:53:43.807" v="664" actId="1582"/>
          <ac:picMkLst>
            <pc:docMk/>
            <pc:sldMk cId="1725041396" sldId="264"/>
            <ac:picMk id="6" creationId="{F55BD6EE-7C0F-439F-8066-BE82FC94186D}"/>
          </ac:picMkLst>
        </pc:picChg>
      </pc:sldChg>
      <pc:sldChg chg="addSp delSp modSp add">
        <pc:chgData name="Stephen Downes" userId="f0dfc684359bc6c7" providerId="LiveId" clId="{C8CCC068-36ED-416C-8296-7872413C8FA1}" dt="2017-11-30T06:22:17.703" v="1381" actId="1076"/>
        <pc:sldMkLst>
          <pc:docMk/>
          <pc:sldMk cId="1921133936" sldId="265"/>
        </pc:sldMkLst>
        <pc:spChg chg="del">
          <ac:chgData name="Stephen Downes" userId="f0dfc684359bc6c7" providerId="LiveId" clId="{C8CCC068-36ED-416C-8296-7872413C8FA1}" dt="2017-11-30T06:20:28.298" v="1363" actId="478"/>
          <ac:spMkLst>
            <pc:docMk/>
            <pc:sldMk cId="1921133936" sldId="265"/>
            <ac:spMk id="2" creationId="{E7F808CD-96CA-4F31-84D3-B1DA59DB9822}"/>
          </ac:spMkLst>
        </pc:spChg>
        <pc:spChg chg="mod">
          <ac:chgData name="Stephen Downes" userId="f0dfc684359bc6c7" providerId="LiveId" clId="{C8CCC068-36ED-416C-8296-7872413C8FA1}" dt="2017-11-30T06:22:09.383" v="1379" actId="14100"/>
          <ac:spMkLst>
            <pc:docMk/>
            <pc:sldMk cId="1921133936" sldId="265"/>
            <ac:spMk id="3" creationId="{5E2C2FDC-89EF-49F8-BC88-D8EDDF63FF1B}"/>
          </ac:spMkLst>
        </pc:spChg>
        <pc:spChg chg="add del mod">
          <ac:chgData name="Stephen Downes" userId="f0dfc684359bc6c7" providerId="LiveId" clId="{C8CCC068-36ED-416C-8296-7872413C8FA1}" dt="2017-11-30T06:20:34.728" v="1366" actId="1076"/>
          <ac:spMkLst>
            <pc:docMk/>
            <pc:sldMk cId="1921133936" sldId="265"/>
            <ac:spMk id="8" creationId="{464B7A9A-B863-44BA-90C9-8EA7B67AD325}"/>
          </ac:spMkLst>
        </pc:spChg>
        <pc:spChg chg="add del">
          <ac:chgData name="Stephen Downes" userId="f0dfc684359bc6c7" providerId="LiveId" clId="{C8CCC068-36ED-416C-8296-7872413C8FA1}" dt="2017-11-30T06:20:32.695" v="1365" actId="1076"/>
          <ac:spMkLst>
            <pc:docMk/>
            <pc:sldMk cId="1921133936" sldId="265"/>
            <ac:spMk id="9" creationId="{D0E8A03E-13C0-4D73-9C04-18AE7EB0D30D}"/>
          </ac:spMkLst>
        </pc:spChg>
        <pc:spChg chg="add del mod">
          <ac:chgData name="Stephen Downes" userId="f0dfc684359bc6c7" providerId="LiveId" clId="{C8CCC068-36ED-416C-8296-7872413C8FA1}" dt="2017-11-30T06:21:56.384" v="1376" actId="1076"/>
          <ac:spMkLst>
            <pc:docMk/>
            <pc:sldMk cId="1921133936" sldId="265"/>
            <ac:spMk id="10" creationId="{2F2DAA34-DB5C-406E-A71C-8413785C80C4}"/>
          </ac:spMkLst>
        </pc:spChg>
        <pc:spChg chg="add mod">
          <ac:chgData name="Stephen Downes" userId="f0dfc684359bc6c7" providerId="LiveId" clId="{C8CCC068-36ED-416C-8296-7872413C8FA1}" dt="2017-11-30T06:22:03.313" v="1377" actId="14100"/>
          <ac:spMkLst>
            <pc:docMk/>
            <pc:sldMk cId="1921133936" sldId="265"/>
            <ac:spMk id="11" creationId="{FDB20AD9-3946-4A1D-BB2D-E86479165FA0}"/>
          </ac:spMkLst>
        </pc:spChg>
        <pc:picChg chg="mod">
          <ac:chgData name="Stephen Downes" userId="f0dfc684359bc6c7" providerId="LiveId" clId="{C8CCC068-36ED-416C-8296-7872413C8FA1}" dt="2017-11-30T06:22:12.472" v="1380" actId="1076"/>
          <ac:picMkLst>
            <pc:docMk/>
            <pc:sldMk cId="1921133936" sldId="265"/>
            <ac:picMk id="6" creationId="{07C3EC2A-D7C7-4624-8F9A-202BF4452122}"/>
          </ac:picMkLst>
        </pc:picChg>
        <pc:inkChg chg="add mod">
          <ac:chgData name="Stephen Downes" userId="f0dfc684359bc6c7" providerId="LiveId" clId="{C8CCC068-36ED-416C-8296-7872413C8FA1}" dt="2017-11-30T06:22:17.703" v="1381" actId="1076"/>
          <ac:inkMkLst>
            <pc:docMk/>
            <pc:sldMk cId="1921133936" sldId="265"/>
            <ac:inkMk id="5" creationId="{77C52ADA-D189-49EA-9792-D90F4BF85423}"/>
          </ac:inkMkLst>
        </pc:inkChg>
      </pc:sldChg>
      <pc:sldChg chg="addSp delSp modSp add ord">
        <pc:chgData name="Stephen Downes" userId="f0dfc684359bc6c7" providerId="LiveId" clId="{C8CCC068-36ED-416C-8296-7872413C8FA1}" dt="2017-11-29T17:17:06.174" v="308" actId="20577"/>
        <pc:sldMkLst>
          <pc:docMk/>
          <pc:sldMk cId="4004566938" sldId="266"/>
        </pc:sldMkLst>
        <pc:spChg chg="mod">
          <ac:chgData name="Stephen Downes" userId="f0dfc684359bc6c7" providerId="LiveId" clId="{C8CCC068-36ED-416C-8296-7872413C8FA1}" dt="2017-11-29T17:12:38.799" v="295" actId="20577"/>
          <ac:spMkLst>
            <pc:docMk/>
            <pc:sldMk cId="4004566938" sldId="266"/>
            <ac:spMk id="2" creationId="{08486533-4A39-46E5-B195-EBB8B8099E57}"/>
          </ac:spMkLst>
        </pc:spChg>
        <pc:spChg chg="del">
          <ac:chgData name="Stephen Downes" userId="f0dfc684359bc6c7" providerId="LiveId" clId="{C8CCC068-36ED-416C-8296-7872413C8FA1}" dt="2017-11-29T17:16:30.251" v="302" actId="478"/>
          <ac:spMkLst>
            <pc:docMk/>
            <pc:sldMk cId="4004566938" sldId="266"/>
            <ac:spMk id="3" creationId="{40DC8FA9-A0AD-4809-A4CF-3ACA7094C8A4}"/>
          </ac:spMkLst>
        </pc:spChg>
        <pc:spChg chg="add del mod">
          <ac:chgData name="Stephen Downes" userId="f0dfc684359bc6c7" providerId="LiveId" clId="{C8CCC068-36ED-416C-8296-7872413C8FA1}" dt="2017-11-29T17:16:33.270" v="303" actId="478"/>
          <ac:spMkLst>
            <pc:docMk/>
            <pc:sldMk cId="4004566938" sldId="266"/>
            <ac:spMk id="6" creationId="{EB1CCB09-86A6-4D8E-8B0C-42344A445178}"/>
          </ac:spMkLst>
        </pc:spChg>
        <pc:spChg chg="add mod">
          <ac:chgData name="Stephen Downes" userId="f0dfc684359bc6c7" providerId="LiveId" clId="{C8CCC068-36ED-416C-8296-7872413C8FA1}" dt="2017-11-29T17:17:06.174" v="308" actId="20577"/>
          <ac:spMkLst>
            <pc:docMk/>
            <pc:sldMk cId="4004566938" sldId="266"/>
            <ac:spMk id="7" creationId="{CED6C199-460D-4923-A405-D4E6AD91E07A}"/>
          </ac:spMkLst>
        </pc:spChg>
        <pc:picChg chg="add mod">
          <ac:chgData name="Stephen Downes" userId="f0dfc684359bc6c7" providerId="LiveId" clId="{C8CCC068-36ED-416C-8296-7872413C8FA1}" dt="2017-11-29T17:16:37.653" v="304" actId="1076"/>
          <ac:picMkLst>
            <pc:docMk/>
            <pc:sldMk cId="4004566938" sldId="266"/>
            <ac:picMk id="4" creationId="{2C948D14-87CC-43C5-AF81-6B75EEEAA2E2}"/>
          </ac:picMkLst>
        </pc:picChg>
      </pc:sldChg>
      <pc:sldChg chg="addSp delSp modSp add del">
        <pc:chgData name="Stephen Downes" userId="f0dfc684359bc6c7" providerId="LiveId" clId="{C8CCC068-36ED-416C-8296-7872413C8FA1}" dt="2017-11-30T06:21:04.305" v="1367" actId="2696"/>
        <pc:sldMkLst>
          <pc:docMk/>
          <pc:sldMk cId="2648728670" sldId="267"/>
        </pc:sldMkLst>
        <pc:spChg chg="mod">
          <ac:chgData name="Stephen Downes" userId="f0dfc684359bc6c7" providerId="LiveId" clId="{C8CCC068-36ED-416C-8296-7872413C8FA1}" dt="2017-11-30T05:39:16.843" v="703" actId="20577"/>
          <ac:spMkLst>
            <pc:docMk/>
            <pc:sldMk cId="2648728670" sldId="267"/>
            <ac:spMk id="2" creationId="{E7F808CD-96CA-4F31-84D3-B1DA59DB9822}"/>
          </ac:spMkLst>
        </pc:spChg>
        <pc:spChg chg="mod">
          <ac:chgData name="Stephen Downes" userId="f0dfc684359bc6c7" providerId="LiveId" clId="{C8CCC068-36ED-416C-8296-7872413C8FA1}" dt="2017-11-30T05:38:27.596" v="681" actId="12"/>
          <ac:spMkLst>
            <pc:docMk/>
            <pc:sldMk cId="2648728670" sldId="267"/>
            <ac:spMk id="3" creationId="{5E2C2FDC-89EF-49F8-BC88-D8EDDF63FF1B}"/>
          </ac:spMkLst>
        </pc:spChg>
        <pc:spChg chg="add mod">
          <ac:chgData name="Stephen Downes" userId="f0dfc684359bc6c7" providerId="LiveId" clId="{C8CCC068-36ED-416C-8296-7872413C8FA1}" dt="2017-11-30T05:36:49.080" v="668" actId="1076"/>
          <ac:spMkLst>
            <pc:docMk/>
            <pc:sldMk cId="2648728670" sldId="267"/>
            <ac:spMk id="4" creationId="{F31385D9-EF82-418D-82A6-9971F003D04C}"/>
          </ac:spMkLst>
        </pc:spChg>
        <pc:spChg chg="add del">
          <ac:chgData name="Stephen Downes" userId="f0dfc684359bc6c7" providerId="LiveId" clId="{C8CCC068-36ED-416C-8296-7872413C8FA1}" dt="2017-11-30T05:37:13.621" v="670" actId="2696"/>
          <ac:spMkLst>
            <pc:docMk/>
            <pc:sldMk cId="2648728670" sldId="267"/>
            <ac:spMk id="5" creationId="{5589479B-6821-48DB-A581-B66C4D2CDDE0}"/>
          </ac:spMkLst>
        </pc:spChg>
        <pc:spChg chg="add mod">
          <ac:chgData name="Stephen Downes" userId="f0dfc684359bc6c7" providerId="LiveId" clId="{C8CCC068-36ED-416C-8296-7872413C8FA1}" dt="2017-11-30T05:46:22.072" v="751" actId="1076"/>
          <ac:spMkLst>
            <pc:docMk/>
            <pc:sldMk cId="2648728670" sldId="267"/>
            <ac:spMk id="6" creationId="{7679E438-4318-43BF-8B3A-D274612C5C86}"/>
          </ac:spMkLst>
        </pc:spChg>
        <pc:picChg chg="add mod">
          <ac:chgData name="Stephen Downes" userId="f0dfc684359bc6c7" providerId="LiveId" clId="{C8CCC068-36ED-416C-8296-7872413C8FA1}" dt="2017-11-30T05:46:26.413" v="752" actId="1076"/>
          <ac:picMkLst>
            <pc:docMk/>
            <pc:sldMk cId="2648728670" sldId="267"/>
            <ac:picMk id="4098" creationId="{07C1F710-E087-4BB9-8AEF-F9AC4713315D}"/>
          </ac:picMkLst>
        </pc:picChg>
      </pc:sldChg>
      <pc:sldChg chg="modSp add">
        <pc:chgData name="Stephen Downes" userId="f0dfc684359bc6c7" providerId="LiveId" clId="{C8CCC068-36ED-416C-8296-7872413C8FA1}" dt="2017-11-30T06:29:23.264" v="1490" actId="20577"/>
        <pc:sldMkLst>
          <pc:docMk/>
          <pc:sldMk cId="2943126843" sldId="268"/>
        </pc:sldMkLst>
        <pc:spChg chg="mod">
          <ac:chgData name="Stephen Downes" userId="f0dfc684359bc6c7" providerId="LiveId" clId="{C8CCC068-36ED-416C-8296-7872413C8FA1}" dt="2017-11-30T06:25:56.064" v="1448" actId="313"/>
          <ac:spMkLst>
            <pc:docMk/>
            <pc:sldMk cId="2943126843" sldId="268"/>
            <ac:spMk id="2" creationId="{E7F808CD-96CA-4F31-84D3-B1DA59DB9822}"/>
          </ac:spMkLst>
        </pc:spChg>
        <pc:spChg chg="mod">
          <ac:chgData name="Stephen Downes" userId="f0dfc684359bc6c7" providerId="LiveId" clId="{C8CCC068-36ED-416C-8296-7872413C8FA1}" dt="2017-11-30T06:29:23.264" v="1490" actId="20577"/>
          <ac:spMkLst>
            <pc:docMk/>
            <pc:sldMk cId="2943126843" sldId="268"/>
            <ac:spMk id="3" creationId="{5E2C2FDC-89EF-49F8-BC88-D8EDDF63FF1B}"/>
          </ac:spMkLst>
        </pc:spChg>
      </pc:sldChg>
      <pc:sldChg chg="addSp delSp modSp add">
        <pc:chgData name="Stephen Downes" userId="f0dfc684359bc6c7" providerId="LiveId" clId="{C8CCC068-36ED-416C-8296-7872413C8FA1}" dt="2017-11-29T17:33:52.131" v="409" actId="478"/>
        <pc:sldMkLst>
          <pc:docMk/>
          <pc:sldMk cId="4084846972" sldId="269"/>
        </pc:sldMkLst>
        <pc:spChg chg="mod">
          <ac:chgData name="Stephen Downes" userId="f0dfc684359bc6c7" providerId="LiveId" clId="{C8CCC068-36ED-416C-8296-7872413C8FA1}" dt="2017-11-29T17:27:51.496" v="375" actId="20577"/>
          <ac:spMkLst>
            <pc:docMk/>
            <pc:sldMk cId="4084846972" sldId="269"/>
            <ac:spMk id="2" creationId="{F9D0FF89-406B-4349-9ACD-6859F9642BD6}"/>
          </ac:spMkLst>
        </pc:spChg>
        <pc:spChg chg="del">
          <ac:chgData name="Stephen Downes" userId="f0dfc684359bc6c7" providerId="LiveId" clId="{C8CCC068-36ED-416C-8296-7872413C8FA1}" dt="2017-11-29T17:33:52.131" v="409" actId="478"/>
          <ac:spMkLst>
            <pc:docMk/>
            <pc:sldMk cId="4084846972" sldId="269"/>
            <ac:spMk id="3" creationId="{E5451038-FF1F-49E4-9523-9C3C824A291A}"/>
          </ac:spMkLst>
        </pc:spChg>
        <pc:spChg chg="add mod">
          <ac:chgData name="Stephen Downes" userId="f0dfc684359bc6c7" providerId="LiveId" clId="{C8CCC068-36ED-416C-8296-7872413C8FA1}" dt="2017-11-29T17:29:05.999" v="387" actId="14100"/>
          <ac:spMkLst>
            <pc:docMk/>
            <pc:sldMk cId="4084846972" sldId="269"/>
            <ac:spMk id="5" creationId="{3998FE5F-13CA-46E2-B550-A8954EC92C5D}"/>
          </ac:spMkLst>
        </pc:spChg>
        <pc:spChg chg="add mod">
          <ac:chgData name="Stephen Downes" userId="f0dfc684359bc6c7" providerId="LiveId" clId="{C8CCC068-36ED-416C-8296-7872413C8FA1}" dt="2017-11-29T17:33:48.241" v="408" actId="1076"/>
          <ac:spMkLst>
            <pc:docMk/>
            <pc:sldMk cId="4084846972" sldId="269"/>
            <ac:spMk id="7" creationId="{38EBE21B-19C7-4B8C-BFA6-118C5E191348}"/>
          </ac:spMkLst>
        </pc:spChg>
        <pc:picChg chg="add mod">
          <ac:chgData name="Stephen Downes" userId="f0dfc684359bc6c7" providerId="LiveId" clId="{C8CCC068-36ED-416C-8296-7872413C8FA1}" dt="2017-11-29T17:32:44.903" v="401" actId="14100"/>
          <ac:picMkLst>
            <pc:docMk/>
            <pc:sldMk cId="4084846972" sldId="269"/>
            <ac:picMk id="4" creationId="{07A83E04-5404-420F-BF6D-A16F69E5ABD4}"/>
          </ac:picMkLst>
        </pc:picChg>
        <pc:picChg chg="add mod">
          <ac:chgData name="Stephen Downes" userId="f0dfc684359bc6c7" providerId="LiveId" clId="{C8CCC068-36ED-416C-8296-7872413C8FA1}" dt="2017-11-29T17:33:41.604" v="405" actId="14100"/>
          <ac:picMkLst>
            <pc:docMk/>
            <pc:sldMk cId="4084846972" sldId="269"/>
            <ac:picMk id="6" creationId="{CA48DD91-D542-4BF0-A072-69F76B9644D3}"/>
          </ac:picMkLst>
        </pc:picChg>
      </pc:sldChg>
      <pc:sldChg chg="addSp delSp modSp add">
        <pc:chgData name="Stephen Downes" userId="f0dfc684359bc6c7" providerId="LiveId" clId="{C8CCC068-36ED-416C-8296-7872413C8FA1}" dt="2017-11-29T17:39:43.510" v="436" actId="1076"/>
        <pc:sldMkLst>
          <pc:docMk/>
          <pc:sldMk cId="185009698" sldId="270"/>
        </pc:sldMkLst>
        <pc:spChg chg="mod">
          <ac:chgData name="Stephen Downes" userId="f0dfc684359bc6c7" providerId="LiveId" clId="{C8CCC068-36ED-416C-8296-7872413C8FA1}" dt="2017-11-29T17:31:07.878" v="394" actId="20577"/>
          <ac:spMkLst>
            <pc:docMk/>
            <pc:sldMk cId="185009698" sldId="270"/>
            <ac:spMk id="2" creationId="{C89ABA0B-0BE7-4C35-9304-14DB236D20A7}"/>
          </ac:spMkLst>
        </pc:spChg>
        <pc:spChg chg="del mod">
          <ac:chgData name="Stephen Downes" userId="f0dfc684359bc6c7" providerId="LiveId" clId="{C8CCC068-36ED-416C-8296-7872413C8FA1}" dt="2017-11-29T17:38:18.604" v="420" actId="478"/>
          <ac:spMkLst>
            <pc:docMk/>
            <pc:sldMk cId="185009698" sldId="270"/>
            <ac:spMk id="3" creationId="{022E2C08-EEEC-4384-ABFC-4FDF7A13DE04}"/>
          </ac:spMkLst>
        </pc:spChg>
        <pc:spChg chg="add del">
          <ac:chgData name="Stephen Downes" userId="f0dfc684359bc6c7" providerId="LiveId" clId="{C8CCC068-36ED-416C-8296-7872413C8FA1}" dt="2017-11-29T17:38:25.317" v="422" actId="1076"/>
          <ac:spMkLst>
            <pc:docMk/>
            <pc:sldMk cId="185009698" sldId="270"/>
            <ac:spMk id="5" creationId="{11EA310F-5693-417B-86BA-7AD578B3D075}"/>
          </ac:spMkLst>
        </pc:spChg>
        <pc:picChg chg="add mod">
          <ac:chgData name="Stephen Downes" userId="f0dfc684359bc6c7" providerId="LiveId" clId="{C8CCC068-36ED-416C-8296-7872413C8FA1}" dt="2017-11-29T17:39:43.510" v="436" actId="1076"/>
          <ac:picMkLst>
            <pc:docMk/>
            <pc:sldMk cId="185009698" sldId="270"/>
            <ac:picMk id="4" creationId="{6ADBA72E-F8B8-4A6F-879E-4CFA7793B4B5}"/>
          </ac:picMkLst>
        </pc:picChg>
        <pc:picChg chg="add mod ord">
          <ac:chgData name="Stephen Downes" userId="f0dfc684359bc6c7" providerId="LiveId" clId="{C8CCC068-36ED-416C-8296-7872413C8FA1}" dt="2017-11-29T17:39:30.157" v="432" actId="14100"/>
          <ac:picMkLst>
            <pc:docMk/>
            <pc:sldMk cId="185009698" sldId="270"/>
            <ac:picMk id="6" creationId="{3BD7A562-1C24-482B-A574-5FBB27996EFE}"/>
          </ac:picMkLst>
        </pc:picChg>
        <pc:picChg chg="add mod ord">
          <ac:chgData name="Stephen Downes" userId="f0dfc684359bc6c7" providerId="LiveId" clId="{C8CCC068-36ED-416C-8296-7872413C8FA1}" dt="2017-11-29T17:39:41.453" v="435" actId="1076"/>
          <ac:picMkLst>
            <pc:docMk/>
            <pc:sldMk cId="185009698" sldId="270"/>
            <ac:picMk id="2050" creationId="{2875A101-982A-41F8-8D0E-5423D8BDC3CC}"/>
          </ac:picMkLst>
        </pc:picChg>
      </pc:sldChg>
      <pc:sldChg chg="addSp delSp modSp add">
        <pc:chgData name="Stephen Downes" userId="f0dfc684359bc6c7" providerId="LiveId" clId="{C8CCC068-36ED-416C-8296-7872413C8FA1}" dt="2017-11-29T17:49:37.853" v="513" actId="14100"/>
        <pc:sldMkLst>
          <pc:docMk/>
          <pc:sldMk cId="62580533" sldId="271"/>
        </pc:sldMkLst>
        <pc:spChg chg="mod">
          <ac:chgData name="Stephen Downes" userId="f0dfc684359bc6c7" providerId="LiveId" clId="{C8CCC068-36ED-416C-8296-7872413C8FA1}" dt="2017-11-29T17:40:45.290" v="453" actId="20577"/>
          <ac:spMkLst>
            <pc:docMk/>
            <pc:sldMk cId="62580533" sldId="271"/>
            <ac:spMk id="2" creationId="{56573B68-A7FA-4D30-A97B-181D37E91194}"/>
          </ac:spMkLst>
        </pc:spChg>
        <pc:spChg chg="add mod">
          <ac:chgData name="Stephen Downes" userId="f0dfc684359bc6c7" providerId="LiveId" clId="{C8CCC068-36ED-416C-8296-7872413C8FA1}" dt="2017-11-29T17:41:07.149" v="456" actId="1076"/>
          <ac:spMkLst>
            <pc:docMk/>
            <pc:sldMk cId="62580533" sldId="271"/>
            <ac:spMk id="4" creationId="{537CBC9E-E6AA-4F84-9250-991EFEDF3F48}"/>
          </ac:spMkLst>
        </pc:spChg>
        <pc:picChg chg="add mod">
          <ac:chgData name="Stephen Downes" userId="f0dfc684359bc6c7" providerId="LiveId" clId="{C8CCC068-36ED-416C-8296-7872413C8FA1}" dt="2017-11-29T17:43:23.093" v="469" actId="14100"/>
          <ac:picMkLst>
            <pc:docMk/>
            <pc:sldMk cId="62580533" sldId="271"/>
            <ac:picMk id="5" creationId="{2867096E-FE7D-43D0-ABD1-A4900D8A5614}"/>
          </ac:picMkLst>
        </pc:picChg>
        <pc:picChg chg="add mod">
          <ac:chgData name="Stephen Downes" userId="f0dfc684359bc6c7" providerId="LiveId" clId="{C8CCC068-36ED-416C-8296-7872413C8FA1}" dt="2017-11-29T17:49:37.853" v="513" actId="14100"/>
          <ac:picMkLst>
            <pc:docMk/>
            <pc:sldMk cId="62580533" sldId="271"/>
            <ac:picMk id="6" creationId="{D321691E-B930-4212-AF60-364A95E4DAEB}"/>
          </ac:picMkLst>
        </pc:picChg>
        <pc:picChg chg="add del mod">
          <ac:chgData name="Stephen Downes" userId="f0dfc684359bc6c7" providerId="LiveId" clId="{C8CCC068-36ED-416C-8296-7872413C8FA1}" dt="2017-11-29T17:43:53.602" v="496" actId="14100"/>
          <ac:picMkLst>
            <pc:docMk/>
            <pc:sldMk cId="62580533" sldId="271"/>
            <ac:picMk id="3074" creationId="{C059A1A7-2888-4392-A121-870AF7E07F04}"/>
          </ac:picMkLst>
        </pc:picChg>
      </pc:sldChg>
      <pc:sldChg chg="addSp modSp add ord">
        <pc:chgData name="Stephen Downes" userId="f0dfc684359bc6c7" providerId="LiveId" clId="{C8CCC068-36ED-416C-8296-7872413C8FA1}" dt="2017-11-29T17:51:16.133" v="553" actId="20577"/>
        <pc:sldMkLst>
          <pc:docMk/>
          <pc:sldMk cId="3931454912" sldId="272"/>
        </pc:sldMkLst>
        <pc:spChg chg="mod">
          <ac:chgData name="Stephen Downes" userId="f0dfc684359bc6c7" providerId="LiveId" clId="{C8CCC068-36ED-416C-8296-7872413C8FA1}" dt="2017-11-29T17:43:49.451" v="495" actId="20577"/>
          <ac:spMkLst>
            <pc:docMk/>
            <pc:sldMk cId="3931454912" sldId="272"/>
            <ac:spMk id="2" creationId="{AABBF21B-2C4A-457B-A47D-6A36C2B72EB6}"/>
          </ac:spMkLst>
        </pc:spChg>
        <pc:spChg chg="add mod">
          <ac:chgData name="Stephen Downes" userId="f0dfc684359bc6c7" providerId="LiveId" clId="{C8CCC068-36ED-416C-8296-7872413C8FA1}" dt="2017-11-29T17:44:22.134" v="502" actId="20577"/>
          <ac:spMkLst>
            <pc:docMk/>
            <pc:sldMk cId="3931454912" sldId="272"/>
            <ac:spMk id="5" creationId="{5C567A36-F8FF-4B16-A63D-35B7B383B98C}"/>
          </ac:spMkLst>
        </pc:spChg>
        <pc:spChg chg="add mod">
          <ac:chgData name="Stephen Downes" userId="f0dfc684359bc6c7" providerId="LiveId" clId="{C8CCC068-36ED-416C-8296-7872413C8FA1}" dt="2017-11-29T17:46:28.918" v="506" actId="1076"/>
          <ac:spMkLst>
            <pc:docMk/>
            <pc:sldMk cId="3931454912" sldId="272"/>
            <ac:spMk id="6" creationId="{E27D9882-F5E8-4CD4-A7F9-2F3A74158EEB}"/>
          </ac:spMkLst>
        </pc:spChg>
        <pc:picChg chg="add mod">
          <ac:chgData name="Stephen Downes" userId="f0dfc684359bc6c7" providerId="LiveId" clId="{C8CCC068-36ED-416C-8296-7872413C8FA1}" dt="2017-11-29T17:44:41.669" v="503" actId="1076"/>
          <ac:picMkLst>
            <pc:docMk/>
            <pc:sldMk cId="3931454912" sldId="272"/>
            <ac:picMk id="4" creationId="{042D6EE8-20A9-4720-9417-8CBA00A50F0B}"/>
          </ac:picMkLst>
        </pc:picChg>
        <pc:picChg chg="add mod">
          <ac:chgData name="Stephen Downes" userId="f0dfc684359bc6c7" providerId="LiveId" clId="{C8CCC068-36ED-416C-8296-7872413C8FA1}" dt="2017-11-29T17:47:33.492" v="510" actId="14100"/>
          <ac:picMkLst>
            <pc:docMk/>
            <pc:sldMk cId="3931454912" sldId="272"/>
            <ac:picMk id="7" creationId="{8DF89E26-53F6-4984-97B9-2CD84852CC47}"/>
          </ac:picMkLst>
        </pc:picChg>
      </pc:sldChg>
      <pc:sldChg chg="modSp add">
        <pc:chgData name="Stephen Downes" userId="f0dfc684359bc6c7" providerId="LiveId" clId="{C8CCC068-36ED-416C-8296-7872413C8FA1}" dt="2017-11-29T17:52:39.752" v="581" actId="20577"/>
        <pc:sldMkLst>
          <pc:docMk/>
          <pc:sldMk cId="1388971347" sldId="273"/>
        </pc:sldMkLst>
        <pc:spChg chg="mod">
          <ac:chgData name="Stephen Downes" userId="f0dfc684359bc6c7" providerId="LiveId" clId="{C8CCC068-36ED-416C-8296-7872413C8FA1}" dt="2017-11-29T17:50:57.072" v="544" actId="20577"/>
          <ac:spMkLst>
            <pc:docMk/>
            <pc:sldMk cId="1388971347" sldId="273"/>
            <ac:spMk id="2" creationId="{2A629287-5BA4-4C35-8BE4-EDDE9A136B4A}"/>
          </ac:spMkLst>
        </pc:spChg>
        <pc:spChg chg="mod">
          <ac:chgData name="Stephen Downes" userId="f0dfc684359bc6c7" providerId="LiveId" clId="{C8CCC068-36ED-416C-8296-7872413C8FA1}" dt="2017-11-29T17:52:39.752" v="581" actId="20577"/>
          <ac:spMkLst>
            <pc:docMk/>
            <pc:sldMk cId="1388971347" sldId="273"/>
            <ac:spMk id="3" creationId="{6DB60DAB-7589-4CB0-8813-BEF3837466EA}"/>
          </ac:spMkLst>
        </pc:spChg>
      </pc:sldChg>
      <pc:sldChg chg="addSp delSp modSp add">
        <pc:chgData name="Stephen Downes" userId="f0dfc684359bc6c7" providerId="LiveId" clId="{C8CCC068-36ED-416C-8296-7872413C8FA1}" dt="2017-11-29T17:52:18.987" v="563" actId="478"/>
        <pc:sldMkLst>
          <pc:docMk/>
          <pc:sldMk cId="1604100207" sldId="274"/>
        </pc:sldMkLst>
        <pc:spChg chg="mod">
          <ac:chgData name="Stephen Downes" userId="f0dfc684359bc6c7" providerId="LiveId" clId="{C8CCC068-36ED-416C-8296-7872413C8FA1}" dt="2017-11-29T17:51:11.158" v="552" actId="20577"/>
          <ac:spMkLst>
            <pc:docMk/>
            <pc:sldMk cId="1604100207" sldId="274"/>
            <ac:spMk id="2" creationId="{C5DE44B5-48E9-436F-8390-429E7C37C6C2}"/>
          </ac:spMkLst>
        </pc:spChg>
        <pc:spChg chg="del">
          <ac:chgData name="Stephen Downes" userId="f0dfc684359bc6c7" providerId="LiveId" clId="{C8CCC068-36ED-416C-8296-7872413C8FA1}" dt="2017-11-29T17:52:18.987" v="563" actId="478"/>
          <ac:spMkLst>
            <pc:docMk/>
            <pc:sldMk cId="1604100207" sldId="274"/>
            <ac:spMk id="3" creationId="{8F88EBC6-35D1-4102-BB08-C7B676AA8209}"/>
          </ac:spMkLst>
        </pc:spChg>
        <pc:spChg chg="add mod">
          <ac:chgData name="Stephen Downes" userId="f0dfc684359bc6c7" providerId="LiveId" clId="{C8CCC068-36ED-416C-8296-7872413C8FA1}" dt="2017-11-29T17:52:15.711" v="562" actId="20577"/>
          <ac:spMkLst>
            <pc:docMk/>
            <pc:sldMk cId="1604100207" sldId="274"/>
            <ac:spMk id="5" creationId="{751600C0-86CB-4F6F-BFD4-9AA35F1CBDDA}"/>
          </ac:spMkLst>
        </pc:spChg>
        <pc:picChg chg="add mod">
          <ac:chgData name="Stephen Downes" userId="f0dfc684359bc6c7" providerId="LiveId" clId="{C8CCC068-36ED-416C-8296-7872413C8FA1}" dt="2017-11-29T17:52:10.004" v="560" actId="14100"/>
          <ac:picMkLst>
            <pc:docMk/>
            <pc:sldMk cId="1604100207" sldId="274"/>
            <ac:picMk id="4" creationId="{322E0B16-166E-4070-99EC-74C7892E103E}"/>
          </ac:picMkLst>
        </pc:picChg>
      </pc:sldChg>
      <pc:sldChg chg="modSp add">
        <pc:chgData name="Stephen Downes" userId="f0dfc684359bc6c7" providerId="LiveId" clId="{C8CCC068-36ED-416C-8296-7872413C8FA1}" dt="2017-11-29T17:57:58.953" v="635" actId="20577"/>
        <pc:sldMkLst>
          <pc:docMk/>
          <pc:sldMk cId="1135208894" sldId="275"/>
        </pc:sldMkLst>
        <pc:spChg chg="mod">
          <ac:chgData name="Stephen Downes" userId="f0dfc684359bc6c7" providerId="LiveId" clId="{C8CCC068-36ED-416C-8296-7872413C8FA1}" dt="2017-11-29T17:57:49.417" v="605" actId="5793"/>
          <ac:spMkLst>
            <pc:docMk/>
            <pc:sldMk cId="1135208894" sldId="275"/>
            <ac:spMk id="2" creationId="{99ABE75E-3716-475E-9F68-B77C48F070AE}"/>
          </ac:spMkLst>
        </pc:spChg>
        <pc:spChg chg="mod">
          <ac:chgData name="Stephen Downes" userId="f0dfc684359bc6c7" providerId="LiveId" clId="{C8CCC068-36ED-416C-8296-7872413C8FA1}" dt="2017-11-29T17:57:58.953" v="635" actId="20577"/>
          <ac:spMkLst>
            <pc:docMk/>
            <pc:sldMk cId="1135208894" sldId="275"/>
            <ac:spMk id="3" creationId="{3FEA833C-3E71-4A64-832F-A6EBD984743F}"/>
          </ac:spMkLst>
        </pc:spChg>
      </pc:sldChg>
      <pc:sldChg chg="addSp modSp add del ord">
        <pc:chgData name="Stephen Downes" userId="f0dfc684359bc6c7" providerId="LiveId" clId="{C8CCC068-36ED-416C-8296-7872413C8FA1}" dt="2017-11-30T06:07:29.598" v="1149" actId="2696"/>
        <pc:sldMkLst>
          <pc:docMk/>
          <pc:sldMk cId="159696427" sldId="276"/>
        </pc:sldMkLst>
        <pc:spChg chg="mod">
          <ac:chgData name="Stephen Downes" userId="f0dfc684359bc6c7" providerId="LiveId" clId="{C8CCC068-36ED-416C-8296-7872413C8FA1}" dt="2017-11-30T05:59:55.766" v="944" actId="20577"/>
          <ac:spMkLst>
            <pc:docMk/>
            <pc:sldMk cId="159696427" sldId="276"/>
            <ac:spMk id="2" creationId="{1C32A28E-7E02-4C5D-8527-6BB54C2DD12A}"/>
          </ac:spMkLst>
        </pc:spChg>
        <pc:spChg chg="mod">
          <ac:chgData name="Stephen Downes" userId="f0dfc684359bc6c7" providerId="LiveId" clId="{C8CCC068-36ED-416C-8296-7872413C8FA1}" dt="2017-11-30T06:07:00.243" v="1146" actId="27636"/>
          <ac:spMkLst>
            <pc:docMk/>
            <pc:sldMk cId="159696427" sldId="276"/>
            <ac:spMk id="3" creationId="{2F1E1AFB-9F51-46B9-BC9B-1B7ADB3EE875}"/>
          </ac:spMkLst>
        </pc:spChg>
        <pc:spChg chg="add mod">
          <ac:chgData name="Stephen Downes" userId="f0dfc684359bc6c7" providerId="LiveId" clId="{C8CCC068-36ED-416C-8296-7872413C8FA1}" dt="2017-11-30T06:01:14.448" v="950" actId="1076"/>
          <ac:spMkLst>
            <pc:docMk/>
            <pc:sldMk cId="159696427" sldId="276"/>
            <ac:spMk id="5" creationId="{676E30BE-E9C4-4A3B-9EC1-E3309DB0F6FC}"/>
          </ac:spMkLst>
        </pc:spChg>
        <pc:picChg chg="add mod">
          <ac:chgData name="Stephen Downes" userId="f0dfc684359bc6c7" providerId="LiveId" clId="{C8CCC068-36ED-416C-8296-7872413C8FA1}" dt="2017-11-30T05:59:43.992" v="934" actId="1076"/>
          <ac:picMkLst>
            <pc:docMk/>
            <pc:sldMk cId="159696427" sldId="276"/>
            <ac:picMk id="4" creationId="{53AF0B6D-3C42-431E-8788-D6BBD73AFA2A}"/>
          </ac:picMkLst>
        </pc:picChg>
        <pc:picChg chg="add mod">
          <ac:chgData name="Stephen Downes" userId="f0dfc684359bc6c7" providerId="LiveId" clId="{C8CCC068-36ED-416C-8296-7872413C8FA1}" dt="2017-11-30T06:01:00.120" v="947" actId="1076"/>
          <ac:picMkLst>
            <pc:docMk/>
            <pc:sldMk cId="159696427" sldId="276"/>
            <ac:picMk id="6146" creationId="{2CF1F220-3C39-42B8-BCB9-860EEBAA8341}"/>
          </ac:picMkLst>
        </pc:picChg>
      </pc:sldChg>
      <pc:sldChg chg="addSp modSp add del">
        <pc:chgData name="Stephen Downes" userId="f0dfc684359bc6c7" providerId="LiveId" clId="{C8CCC068-36ED-416C-8296-7872413C8FA1}" dt="2017-11-30T06:21:04.307" v="1368" actId="2696"/>
        <pc:sldMkLst>
          <pc:docMk/>
          <pc:sldMk cId="213572860" sldId="277"/>
        </pc:sldMkLst>
        <pc:spChg chg="mod">
          <ac:chgData name="Stephen Downes" userId="f0dfc684359bc6c7" providerId="LiveId" clId="{C8CCC068-36ED-416C-8296-7872413C8FA1}" dt="2017-11-30T05:45:11.635" v="739" actId="20577"/>
          <ac:spMkLst>
            <pc:docMk/>
            <pc:sldMk cId="213572860" sldId="277"/>
            <ac:spMk id="2" creationId="{92B7C8B3-9ABA-46B9-895F-2BF76B01B91A}"/>
          </ac:spMkLst>
        </pc:spChg>
        <pc:spChg chg="mod">
          <ac:chgData name="Stephen Downes" userId="f0dfc684359bc6c7" providerId="LiveId" clId="{C8CCC068-36ED-416C-8296-7872413C8FA1}" dt="2017-11-30T05:51:21.903" v="814" actId="20577"/>
          <ac:spMkLst>
            <pc:docMk/>
            <pc:sldMk cId="213572860" sldId="277"/>
            <ac:spMk id="3" creationId="{DB8F72C5-EA9F-4E3F-9CB0-6484CBBC5D9E}"/>
          </ac:spMkLst>
        </pc:spChg>
        <pc:spChg chg="add mod">
          <ac:chgData name="Stephen Downes" userId="f0dfc684359bc6c7" providerId="LiveId" clId="{C8CCC068-36ED-416C-8296-7872413C8FA1}" dt="2017-11-30T05:49:29.897" v="766" actId="20577"/>
          <ac:spMkLst>
            <pc:docMk/>
            <pc:sldMk cId="213572860" sldId="277"/>
            <ac:spMk id="6" creationId="{1B1A5AA5-91CC-4F16-92BF-CFC80F7A13E1}"/>
          </ac:spMkLst>
        </pc:spChg>
        <pc:spChg chg="add mod">
          <ac:chgData name="Stephen Downes" userId="f0dfc684359bc6c7" providerId="LiveId" clId="{C8CCC068-36ED-416C-8296-7872413C8FA1}" dt="2017-11-30T05:52:35.217" v="815" actId="1076"/>
          <ac:spMkLst>
            <pc:docMk/>
            <pc:sldMk cId="213572860" sldId="277"/>
            <ac:spMk id="7" creationId="{A8552A9E-4E5F-4DA4-BAC5-5F26C85F8351}"/>
          </ac:spMkLst>
        </pc:spChg>
        <pc:spChg chg="add mod">
          <ac:chgData name="Stephen Downes" userId="f0dfc684359bc6c7" providerId="LiveId" clId="{C8CCC068-36ED-416C-8296-7872413C8FA1}" dt="2017-11-30T05:52:44.512" v="819" actId="1076"/>
          <ac:spMkLst>
            <pc:docMk/>
            <pc:sldMk cId="213572860" sldId="277"/>
            <ac:spMk id="8" creationId="{ABB2D3C0-60F6-4EEE-8A60-213538329D50}"/>
          </ac:spMkLst>
        </pc:spChg>
        <pc:picChg chg="add mod">
          <ac:chgData name="Stephen Downes" userId="f0dfc684359bc6c7" providerId="LiveId" clId="{C8CCC068-36ED-416C-8296-7872413C8FA1}" dt="2017-11-30T05:49:17.521" v="760" actId="1076"/>
          <ac:picMkLst>
            <pc:docMk/>
            <pc:sldMk cId="213572860" sldId="277"/>
            <ac:picMk id="4" creationId="{906E8450-58D6-43FF-8D96-B2179CE86261}"/>
          </ac:picMkLst>
        </pc:picChg>
        <pc:picChg chg="add mod">
          <ac:chgData name="Stephen Downes" userId="f0dfc684359bc6c7" providerId="LiveId" clId="{C8CCC068-36ED-416C-8296-7872413C8FA1}" dt="2017-11-30T05:49:33.424" v="767" actId="1076"/>
          <ac:picMkLst>
            <pc:docMk/>
            <pc:sldMk cId="213572860" sldId="277"/>
            <ac:picMk id="5" creationId="{064AD09C-3BCA-4427-B121-385922ED031D}"/>
          </ac:picMkLst>
        </pc:picChg>
      </pc:sldChg>
      <pc:sldChg chg="addSp delSp modSp add del ord">
        <pc:chgData name="Stephen Downes" userId="f0dfc684359bc6c7" providerId="LiveId" clId="{C8CCC068-36ED-416C-8296-7872413C8FA1}" dt="2017-11-30T06:07:29.587" v="1148" actId="2696"/>
        <pc:sldMkLst>
          <pc:docMk/>
          <pc:sldMk cId="1160307038" sldId="278"/>
        </pc:sldMkLst>
        <pc:spChg chg="mod">
          <ac:chgData name="Stephen Downes" userId="f0dfc684359bc6c7" providerId="LiveId" clId="{C8CCC068-36ED-416C-8296-7872413C8FA1}" dt="2017-11-30T06:01:25.345" v="956" actId="20577"/>
          <ac:spMkLst>
            <pc:docMk/>
            <pc:sldMk cId="1160307038" sldId="278"/>
            <ac:spMk id="2" creationId="{C6477BEC-DA40-4631-A269-A74E70AB273E}"/>
          </ac:spMkLst>
        </pc:spChg>
        <pc:spChg chg="mod">
          <ac:chgData name="Stephen Downes" userId="f0dfc684359bc6c7" providerId="LiveId" clId="{C8CCC068-36ED-416C-8296-7872413C8FA1}" dt="2017-11-30T06:06:10.600" v="1109" actId="1076"/>
          <ac:spMkLst>
            <pc:docMk/>
            <pc:sldMk cId="1160307038" sldId="278"/>
            <ac:spMk id="3" creationId="{09EFABCB-1B03-4316-BEA3-F70E025095B7}"/>
          </ac:spMkLst>
        </pc:spChg>
        <pc:spChg chg="add mod">
          <ac:chgData name="Stephen Downes" userId="f0dfc684359bc6c7" providerId="LiveId" clId="{C8CCC068-36ED-416C-8296-7872413C8FA1}" dt="2017-11-30T06:04:27.192" v="970" actId="1076"/>
          <ac:spMkLst>
            <pc:docMk/>
            <pc:sldMk cId="1160307038" sldId="278"/>
            <ac:spMk id="4" creationId="{F23E86FA-E4BE-4AFB-B7EE-9D15540F24D4}"/>
          </ac:spMkLst>
        </pc:spChg>
        <pc:picChg chg="add del mod">
          <ac:chgData name="Stephen Downes" userId="f0dfc684359bc6c7" providerId="LiveId" clId="{C8CCC068-36ED-416C-8296-7872413C8FA1}" dt="2017-11-30T06:04:05.889" v="963" actId="478"/>
          <ac:picMkLst>
            <pc:docMk/>
            <pc:sldMk cId="1160307038" sldId="278"/>
            <ac:picMk id="5" creationId="{4B48BD0F-B44D-40E5-AAF7-BD632E9059EB}"/>
          </ac:picMkLst>
        </pc:picChg>
        <pc:picChg chg="add mod">
          <ac:chgData name="Stephen Downes" userId="f0dfc684359bc6c7" providerId="LiveId" clId="{C8CCC068-36ED-416C-8296-7872413C8FA1}" dt="2017-11-30T06:04:24.065" v="969" actId="1076"/>
          <ac:picMkLst>
            <pc:docMk/>
            <pc:sldMk cId="1160307038" sldId="278"/>
            <ac:picMk id="6" creationId="{4906EC8E-1EAC-4CD1-B17D-CF1FF205DC43}"/>
          </ac:picMkLst>
        </pc:picChg>
        <pc:picChg chg="add mod">
          <ac:chgData name="Stephen Downes" userId="f0dfc684359bc6c7" providerId="LiveId" clId="{C8CCC068-36ED-416C-8296-7872413C8FA1}" dt="2017-11-30T06:06:15.423" v="1111" actId="14100"/>
          <ac:picMkLst>
            <pc:docMk/>
            <pc:sldMk cId="1160307038" sldId="278"/>
            <ac:picMk id="7" creationId="{C98B22C6-36E8-4DCC-A737-733DB63F88DA}"/>
          </ac:picMkLst>
        </pc:picChg>
      </pc:sldChg>
      <pc:sldChg chg="add">
        <pc:chgData name="Stephen Downes" userId="f0dfc684359bc6c7" providerId="LiveId" clId="{C8CCC068-36ED-416C-8296-7872413C8FA1}" dt="2017-11-30T06:07:37.723" v="1150" actId="20577"/>
        <pc:sldMkLst>
          <pc:docMk/>
          <pc:sldMk cId="2010782091" sldId="278"/>
        </pc:sldMkLst>
      </pc:sldChg>
      <pc:sldChg chg="add">
        <pc:chgData name="Stephen Downes" userId="f0dfc684359bc6c7" providerId="LiveId" clId="{C8CCC068-36ED-416C-8296-7872413C8FA1}" dt="2017-11-30T06:07:37.723" v="1150" actId="20577"/>
        <pc:sldMkLst>
          <pc:docMk/>
          <pc:sldMk cId="1725536567" sldId="279"/>
        </pc:sldMkLst>
      </pc:sldChg>
      <pc:sldChg chg="add">
        <pc:chgData name="Stephen Downes" userId="f0dfc684359bc6c7" providerId="LiveId" clId="{C8CCC068-36ED-416C-8296-7872413C8FA1}" dt="2017-11-30T06:07:37.723" v="1150" actId="20577"/>
        <pc:sldMkLst>
          <pc:docMk/>
          <pc:sldMk cId="499770302" sldId="280"/>
        </pc:sldMkLst>
      </pc:sldChg>
      <pc:sldChg chg="addSp modSp add">
        <pc:chgData name="Stephen Downes" userId="f0dfc684359bc6c7" providerId="LiveId" clId="{C8CCC068-36ED-416C-8296-7872413C8FA1}" dt="2017-11-30T06:15:50.882" v="1300" actId="20577"/>
        <pc:sldMkLst>
          <pc:docMk/>
          <pc:sldMk cId="4065892797" sldId="281"/>
        </pc:sldMkLst>
        <pc:spChg chg="mod">
          <ac:chgData name="Stephen Downes" userId="f0dfc684359bc6c7" providerId="LiveId" clId="{C8CCC068-36ED-416C-8296-7872413C8FA1}" dt="2017-11-30T06:12:37.344" v="1192" actId="20577"/>
          <ac:spMkLst>
            <pc:docMk/>
            <pc:sldMk cId="4065892797" sldId="281"/>
            <ac:spMk id="2" creationId="{D23E8AAA-249F-41DA-AE59-6C820F298FE6}"/>
          </ac:spMkLst>
        </pc:spChg>
        <pc:spChg chg="mod">
          <ac:chgData name="Stephen Downes" userId="f0dfc684359bc6c7" providerId="LiveId" clId="{C8CCC068-36ED-416C-8296-7872413C8FA1}" dt="2017-11-30T06:15:50.882" v="1300" actId="20577"/>
          <ac:spMkLst>
            <pc:docMk/>
            <pc:sldMk cId="4065892797" sldId="281"/>
            <ac:spMk id="3" creationId="{A02DF1B1-B332-4D19-AE4B-3D6DCD3FFA3E}"/>
          </ac:spMkLst>
        </pc:spChg>
        <pc:picChg chg="add mod">
          <ac:chgData name="Stephen Downes" userId="f0dfc684359bc6c7" providerId="LiveId" clId="{C8CCC068-36ED-416C-8296-7872413C8FA1}" dt="2017-11-30T06:14:26.880" v="1288" actId="1076"/>
          <ac:picMkLst>
            <pc:docMk/>
            <pc:sldMk cId="4065892797" sldId="281"/>
            <ac:picMk id="4" creationId="{90ED0BDD-5664-4B74-9DB2-B96CFF67BE12}"/>
          </ac:picMkLst>
        </pc:picChg>
        <pc:picChg chg="add mod">
          <ac:chgData name="Stephen Downes" userId="f0dfc684359bc6c7" providerId="LiveId" clId="{C8CCC068-36ED-416C-8296-7872413C8FA1}" dt="2017-11-30T06:12:50.680" v="1197" actId="1076"/>
          <ac:picMkLst>
            <pc:docMk/>
            <pc:sldMk cId="4065892797" sldId="281"/>
            <ac:picMk id="10242" creationId="{63480A4E-E93C-4893-8E71-DCA61C289098}"/>
          </ac:picMkLst>
        </pc:picChg>
      </pc:sldChg>
      <pc:sldChg chg="addSp delSp modSp add">
        <pc:chgData name="Stephen Downes" userId="f0dfc684359bc6c7" providerId="LiveId" clId="{C8CCC068-36ED-416C-8296-7872413C8FA1}" dt="2017-11-30T06:09:10.493" v="1179" actId="478"/>
        <pc:sldMkLst>
          <pc:docMk/>
          <pc:sldMk cId="696584042" sldId="282"/>
        </pc:sldMkLst>
        <pc:spChg chg="mod">
          <ac:chgData name="Stephen Downes" userId="f0dfc684359bc6c7" providerId="LiveId" clId="{C8CCC068-36ED-416C-8296-7872413C8FA1}" dt="2017-11-30T06:08:57.342" v="1175" actId="20577"/>
          <ac:spMkLst>
            <pc:docMk/>
            <pc:sldMk cId="696584042" sldId="282"/>
            <ac:spMk id="2" creationId="{EB26CA56-4F0E-4840-B853-B76F3B5AF0D6}"/>
          </ac:spMkLst>
        </pc:spChg>
        <pc:spChg chg="del">
          <ac:chgData name="Stephen Downes" userId="f0dfc684359bc6c7" providerId="LiveId" clId="{C8CCC068-36ED-416C-8296-7872413C8FA1}" dt="2017-11-30T06:09:10.493" v="1179" actId="478"/>
          <ac:spMkLst>
            <pc:docMk/>
            <pc:sldMk cId="696584042" sldId="282"/>
            <ac:spMk id="3" creationId="{4B66529C-E06E-4C9B-944C-77AD3DA52BDF}"/>
          </ac:spMkLst>
        </pc:spChg>
        <pc:picChg chg="add mod">
          <ac:chgData name="Stephen Downes" userId="f0dfc684359bc6c7" providerId="LiveId" clId="{C8CCC068-36ED-416C-8296-7872413C8FA1}" dt="2017-11-30T06:09:07.784" v="1178" actId="1076"/>
          <ac:picMkLst>
            <pc:docMk/>
            <pc:sldMk cId="696584042" sldId="282"/>
            <ac:picMk id="7170" creationId="{4EDD68D0-8CD7-4EAA-939F-8315B5B7D048}"/>
          </ac:picMkLst>
        </pc:picChg>
      </pc:sldChg>
      <pc:sldChg chg="addSp delSp modSp add">
        <pc:chgData name="Stephen Downes" userId="f0dfc684359bc6c7" providerId="LiveId" clId="{C8CCC068-36ED-416C-8296-7872413C8FA1}" dt="2017-11-30T06:19:10.792" v="1315" actId="1076"/>
        <pc:sldMkLst>
          <pc:docMk/>
          <pc:sldMk cId="3016365792" sldId="283"/>
        </pc:sldMkLst>
        <pc:spChg chg="mod">
          <ac:chgData name="Stephen Downes" userId="f0dfc684359bc6c7" providerId="LiveId" clId="{C8CCC068-36ED-416C-8296-7872413C8FA1}" dt="2017-11-30T06:16:39.855" v="1303" actId="1076"/>
          <ac:spMkLst>
            <pc:docMk/>
            <pc:sldMk cId="3016365792" sldId="283"/>
            <ac:spMk id="2" creationId="{081C8A01-D5D6-40DF-96C4-EA8E0D7AAA45}"/>
          </ac:spMkLst>
        </pc:spChg>
        <pc:spChg chg="del">
          <ac:chgData name="Stephen Downes" userId="f0dfc684359bc6c7" providerId="LiveId" clId="{C8CCC068-36ED-416C-8296-7872413C8FA1}" dt="2017-11-30T06:18:54.999" v="1311" actId="478"/>
          <ac:spMkLst>
            <pc:docMk/>
            <pc:sldMk cId="3016365792" sldId="283"/>
            <ac:spMk id="3" creationId="{E47BCB9E-8E31-4824-8EF0-B93EBA58EE9B}"/>
          </ac:spMkLst>
        </pc:spChg>
        <pc:spChg chg="add mod">
          <ac:chgData name="Stephen Downes" userId="f0dfc684359bc6c7" providerId="LiveId" clId="{C8CCC068-36ED-416C-8296-7872413C8FA1}" dt="2017-11-30T06:19:10.792" v="1315" actId="1076"/>
          <ac:spMkLst>
            <pc:docMk/>
            <pc:sldMk cId="3016365792" sldId="283"/>
            <ac:spMk id="5" creationId="{78786F98-6B81-4E96-9056-03D97C7E731E}"/>
          </ac:spMkLst>
        </pc:spChg>
        <pc:picChg chg="add mod">
          <ac:chgData name="Stephen Downes" userId="f0dfc684359bc6c7" providerId="LiveId" clId="{C8CCC068-36ED-416C-8296-7872413C8FA1}" dt="2017-11-30T06:18:42.415" v="1309" actId="1076"/>
          <ac:picMkLst>
            <pc:docMk/>
            <pc:sldMk cId="3016365792" sldId="283"/>
            <ac:picMk id="4" creationId="{27A9BC19-0884-4C3F-B774-B8861654ADB0}"/>
          </ac:picMkLst>
        </pc:picChg>
        <pc:picChg chg="add mod">
          <ac:chgData name="Stephen Downes" userId="f0dfc684359bc6c7" providerId="LiveId" clId="{C8CCC068-36ED-416C-8296-7872413C8FA1}" dt="2017-11-30T06:18:51.704" v="1310" actId="1076"/>
          <ac:picMkLst>
            <pc:docMk/>
            <pc:sldMk cId="3016365792" sldId="283"/>
            <ac:picMk id="11266" creationId="{6DE9CCD8-38A9-44D1-B273-030E4D4F6422}"/>
          </ac:picMkLst>
        </pc:picChg>
      </pc:sldChg>
      <pc:sldChg chg="add">
        <pc:chgData name="Stephen Downes" userId="f0dfc684359bc6c7" providerId="LiveId" clId="{C8CCC068-36ED-416C-8296-7872413C8FA1}" dt="2017-11-30T06:21:14.413" v="1369" actId="20577"/>
        <pc:sldMkLst>
          <pc:docMk/>
          <pc:sldMk cId="3990276516" sldId="284"/>
        </pc:sldMkLst>
      </pc:sldChg>
      <pc:sldChg chg="add">
        <pc:chgData name="Stephen Downes" userId="f0dfc684359bc6c7" providerId="LiveId" clId="{C8CCC068-36ED-416C-8296-7872413C8FA1}" dt="2017-11-30T06:21:14.413" v="1369" actId="20577"/>
        <pc:sldMkLst>
          <pc:docMk/>
          <pc:sldMk cId="3260480952" sldId="285"/>
        </pc:sldMkLst>
      </pc:sldChg>
      <pc:sldChg chg="modSp add">
        <pc:chgData name="Stephen Downes" userId="f0dfc684359bc6c7" providerId="LiveId" clId="{C8CCC068-36ED-416C-8296-7872413C8FA1}" dt="2017-11-30T06:25:50.994" v="1447" actId="20577"/>
        <pc:sldMkLst>
          <pc:docMk/>
          <pc:sldMk cId="2857318122" sldId="286"/>
        </pc:sldMkLst>
        <pc:spChg chg="mod">
          <ac:chgData name="Stephen Downes" userId="f0dfc684359bc6c7" providerId="LiveId" clId="{C8CCC068-36ED-416C-8296-7872413C8FA1}" dt="2017-11-30T06:25:50.994" v="1447" actId="20577"/>
          <ac:spMkLst>
            <pc:docMk/>
            <pc:sldMk cId="2857318122" sldId="286"/>
            <ac:spMk id="2" creationId="{50975041-2DA0-4C86-B505-7190DAFE1054}"/>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9T19:58:23.662"/>
    </inkml:context>
    <inkml:brush xml:id="br0">
      <inkml:brushProperty name="width" value="0.12" units="cm"/>
      <inkml:brushProperty name="height" value="0.24" units="cm"/>
      <inkml:brushProperty name="color" value="#FFFC00"/>
      <inkml:brushProperty name="tip" value="rectangle"/>
      <inkml:brushProperty name="rasterOp" value="maskPen"/>
      <inkml:brushProperty name="ignorePressure" value="1"/>
    </inkml:brush>
  </inkml:definitions>
  <inkml:trace contextRef="#ctx0" brushRef="#br0">44550 11072,'0'8,"0"10,0 10,0 6,0 4,0 5,0 1,0 3,0 0,-6-8,0-5,-1 0,2 1,-7 3,-1 3,2 2,2 0,-4-1,-1 1,2 1,4 1,2 0,3 1,2-2,1-1,5 0,3 0,-1 2,7 0,0-2,-1-1,-4 1,-2 1,-4 0,-1 1,-2 1,0-3,0 0,-1 0,0 1,1 0,0 1,-1-2,1 0,0 0,0 0,0 2,0 0,-5 1,-2 8,1 0,0-2,3-1,0-1,2-2,-7-9,-3-3,1-3,3 1,1 3,3 3,1 2,2 2,0 2,5-3,3 0,6 1,3 0,-3 1,-4 0,-3-2,-3 0,6-1,1 2,-1 0,-3 2,-2 7,-2 4,-2-4,0-2,-1-2,-1-2,1-1,-1 8,1 2,0-1,0-3,0-4,0-2,0-1,0 0,0 0,0-2,0-1,0 8,0 4,0 0,-6-1,0-2,-1-1,2-5,1-1,1-1,2 8,1 4,0-1,0 7,-8 1,-2-2,0-7,2 4,-5 0,-1-1,2 4,4 1,2 5,3 0,-7 4,-1 18,2 4,1 0,3 1,2 3,2 1,0-9,1-3,1 0,-1-7,1-1,7 5,3-4,-1-8,-2-9,-3-1,-1 9,-2 0,-1 4,-1-2,-1-9,1 4,-1-4,1-4,0-5,0-4,-1-1,1 6,0 2,0-4,0-2,1-2,-1-2,0 0,0 0,0-1,0-2,0 0,5-1,2 2,7 0,10 1,8-7,-1-6,2-7,3 0,3-5,1-5,1-6,9-4,4-3,9 6,1 2,5-1,0-2,-5-2,-5-3,-5 8,4 1,0-1,-4-3,-4-1,-3-3,7-2,2 0,-1-1,-2-1,-1 1,-6-1,-2 1,0 0,-1 0,1 0,1 0,-3 0,1 0,7 0,4 0,0 0,-1 0,7 0,8 0,0 0,5 0,8 0,17 0,-1 0,9 0,3 0,0 0,-1 0,-13 0,3 0,-9 0,-3 0,-9 0,9 0,-2 0,-11 0,-1 0,5 0,5 0,-3 0,0 0,5 0,-6 0,-1 0,-6 0,2 0,-5 0,2 0,-3 0,-5 0,-5 0,3 0,0 0,-6 0,-3 0,-4 0,-1 0,-1 0,0 0,1 0,-4 0,0 0,1 0,0 0,1 0,1 0,-2 0,0 0,0 0,0 0,2 0,0 0,-7-5,-5-2,0 0,-6-4,-7-7,0-10,-3-6,4-7,-2-3,-4 0,-5-1,-4 1,5-1,0-1,-1 0,-2 0,-4-8,-1 0,6 2,2 1,-1-7,-3-10,-2-11,6 1,1-10,7-9,-1-15,-3 2,-3 4,3 13,-1 6,-2 11,-4 1,-3 10,-2 6,-2-1,-1-9,0-1,-1-4,0-5,-4 3,-3-2,1-2,2 3,-7 0,-1 5,2-11,3-8,-9-6,0-3,2-2,-1 8,2 5,3 1,3 8,4 2,2 6,2 0,0 4,0 6,1 8,0-5,-1 3,1 2,-12-5,-3-11,1-1,3-4,2 2,-5-2,0 5,2-3,3 4,3-2,2 6,2-5,0 5,2 5,-1 6,1-5,-1 0,1-5,-1 0,5-4,2-10,0-7,-2 4,-1-1,-2 6,0 11,-2 8,0 6,0-4,0-10,-1-1,1-6,0 3,0 6,0 6,0 4,0 4,0 2,0 4,0 1,0-8,0-3,0 0,0 0,0-5,0-2,0-6,0 0,0-3,0 0,0 9,0 5,0 5,0 2,0 3,-5-8,-2-2,-8 0,-1 2,3 4,2 3,4 2,-2 7,0 4,2-2,2-2,-6-1,-1-8,1-6,-5 0,0-9,-5 8,1-4,-4 0,3 2,-4 3,2 1,6 6,0 9,-4 11,-8 10,-24 8,-29 4,-20 3,-44 10,-37 3,-26-1,-17-3,-23-2,3-3,3-1,17-3,29 8,19 2,22 8,21 0,15-3,13 7,16-1,16 4,5-2,15 3,-10-3,-2-1,-5 8,-6-3,-8 3,3 4,0-4,-2-7,-5-7,-5 1,-3-2,1-4,-3 7,-2 0,9-2,4-5,12-4,0 5,7 0,8-1,9-4,4-2,-5-2,-1-2,-7-1,-1 0,3 0,3-1,7 1,3-1,3 1,0 0,8 8,10 7,14 10,10 8,13 6,4 5,0 2,-2 2,3 8,0 2,-3-3,-3-11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CEB97-F287-421C-BC09-D7EAEEC4DF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92A75B-BE80-466A-B2B2-C41888877B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F45004-87ED-4AA7-B9AB-9F678664BF0E}"/>
              </a:ext>
            </a:extLst>
          </p:cNvPr>
          <p:cNvSpPr>
            <a:spLocks noGrp="1"/>
          </p:cNvSpPr>
          <p:nvPr>
            <p:ph type="dt" sz="half" idx="10"/>
          </p:nvPr>
        </p:nvSpPr>
        <p:spPr/>
        <p:txBody>
          <a:bodyPr/>
          <a:lstStyle/>
          <a:p>
            <a:fld id="{474AAFF8-6DAF-4BAF-967B-A032FBAA940E}" type="datetimeFigureOut">
              <a:rPr lang="en-US" smtClean="0"/>
              <a:t>11/30/2017</a:t>
            </a:fld>
            <a:endParaRPr lang="en-US"/>
          </a:p>
        </p:txBody>
      </p:sp>
      <p:sp>
        <p:nvSpPr>
          <p:cNvPr id="5" name="Footer Placeholder 4">
            <a:extLst>
              <a:ext uri="{FF2B5EF4-FFF2-40B4-BE49-F238E27FC236}">
                <a16:creationId xmlns:a16="http://schemas.microsoft.com/office/drawing/2014/main" id="{EB93391D-BA44-4C89-B9EB-E93EE60150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AC3E02-30CF-4794-BBD1-310FFDF844FB}"/>
              </a:ext>
            </a:extLst>
          </p:cNvPr>
          <p:cNvSpPr>
            <a:spLocks noGrp="1"/>
          </p:cNvSpPr>
          <p:nvPr>
            <p:ph type="sldNum" sz="quarter" idx="12"/>
          </p:nvPr>
        </p:nvSpPr>
        <p:spPr/>
        <p:txBody>
          <a:bodyPr/>
          <a:lstStyle/>
          <a:p>
            <a:fld id="{97FE2C90-0A70-4B40-869A-5A373DB79F0A}" type="slidenum">
              <a:rPr lang="en-US" smtClean="0"/>
              <a:t>‹#›</a:t>
            </a:fld>
            <a:endParaRPr lang="en-US"/>
          </a:p>
        </p:txBody>
      </p:sp>
    </p:spTree>
    <p:extLst>
      <p:ext uri="{BB962C8B-B14F-4D97-AF65-F5344CB8AC3E}">
        <p14:creationId xmlns:p14="http://schemas.microsoft.com/office/powerpoint/2010/main" val="1984852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5F5D6-552E-460E-8C00-9B8758ACA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DA0737-04A7-464E-8C0D-8C3E8BA30E3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D09301-B4E7-4B11-B5EE-964F7B6EDC40}"/>
              </a:ext>
            </a:extLst>
          </p:cNvPr>
          <p:cNvSpPr>
            <a:spLocks noGrp="1"/>
          </p:cNvSpPr>
          <p:nvPr>
            <p:ph type="dt" sz="half" idx="10"/>
          </p:nvPr>
        </p:nvSpPr>
        <p:spPr/>
        <p:txBody>
          <a:bodyPr/>
          <a:lstStyle/>
          <a:p>
            <a:fld id="{474AAFF8-6DAF-4BAF-967B-A032FBAA940E}" type="datetimeFigureOut">
              <a:rPr lang="en-US" smtClean="0"/>
              <a:t>11/30/2017</a:t>
            </a:fld>
            <a:endParaRPr lang="en-US"/>
          </a:p>
        </p:txBody>
      </p:sp>
      <p:sp>
        <p:nvSpPr>
          <p:cNvPr id="5" name="Footer Placeholder 4">
            <a:extLst>
              <a:ext uri="{FF2B5EF4-FFF2-40B4-BE49-F238E27FC236}">
                <a16:creationId xmlns:a16="http://schemas.microsoft.com/office/drawing/2014/main" id="{C82DC592-5906-40FE-B8E0-F9C649988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CA1D0-09FB-4644-9F3D-5623E88A2CC0}"/>
              </a:ext>
            </a:extLst>
          </p:cNvPr>
          <p:cNvSpPr>
            <a:spLocks noGrp="1"/>
          </p:cNvSpPr>
          <p:nvPr>
            <p:ph type="sldNum" sz="quarter" idx="12"/>
          </p:nvPr>
        </p:nvSpPr>
        <p:spPr/>
        <p:txBody>
          <a:bodyPr/>
          <a:lstStyle/>
          <a:p>
            <a:fld id="{97FE2C90-0A70-4B40-869A-5A373DB79F0A}" type="slidenum">
              <a:rPr lang="en-US" smtClean="0"/>
              <a:t>‹#›</a:t>
            </a:fld>
            <a:endParaRPr lang="en-US"/>
          </a:p>
        </p:txBody>
      </p:sp>
    </p:spTree>
    <p:extLst>
      <p:ext uri="{BB962C8B-B14F-4D97-AF65-F5344CB8AC3E}">
        <p14:creationId xmlns:p14="http://schemas.microsoft.com/office/powerpoint/2010/main" val="1120794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85F942-FF4B-46DF-A3D2-F054B1E3D0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741E2D-2522-4B7C-8CCC-7CC386050AA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20500-2478-48AA-95F7-2523339F478C}"/>
              </a:ext>
            </a:extLst>
          </p:cNvPr>
          <p:cNvSpPr>
            <a:spLocks noGrp="1"/>
          </p:cNvSpPr>
          <p:nvPr>
            <p:ph type="dt" sz="half" idx="10"/>
          </p:nvPr>
        </p:nvSpPr>
        <p:spPr/>
        <p:txBody>
          <a:bodyPr/>
          <a:lstStyle/>
          <a:p>
            <a:fld id="{474AAFF8-6DAF-4BAF-967B-A032FBAA940E}" type="datetimeFigureOut">
              <a:rPr lang="en-US" smtClean="0"/>
              <a:t>11/30/2017</a:t>
            </a:fld>
            <a:endParaRPr lang="en-US"/>
          </a:p>
        </p:txBody>
      </p:sp>
      <p:sp>
        <p:nvSpPr>
          <p:cNvPr id="5" name="Footer Placeholder 4">
            <a:extLst>
              <a:ext uri="{FF2B5EF4-FFF2-40B4-BE49-F238E27FC236}">
                <a16:creationId xmlns:a16="http://schemas.microsoft.com/office/drawing/2014/main" id="{06011627-A7D8-47F3-B3A2-B578994F4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044DDF-0435-416B-BE65-49919266AA92}"/>
              </a:ext>
            </a:extLst>
          </p:cNvPr>
          <p:cNvSpPr>
            <a:spLocks noGrp="1"/>
          </p:cNvSpPr>
          <p:nvPr>
            <p:ph type="sldNum" sz="quarter" idx="12"/>
          </p:nvPr>
        </p:nvSpPr>
        <p:spPr/>
        <p:txBody>
          <a:bodyPr/>
          <a:lstStyle/>
          <a:p>
            <a:fld id="{97FE2C90-0A70-4B40-869A-5A373DB79F0A}" type="slidenum">
              <a:rPr lang="en-US" smtClean="0"/>
              <a:t>‹#›</a:t>
            </a:fld>
            <a:endParaRPr lang="en-US"/>
          </a:p>
        </p:txBody>
      </p:sp>
    </p:spTree>
    <p:extLst>
      <p:ext uri="{BB962C8B-B14F-4D97-AF65-F5344CB8AC3E}">
        <p14:creationId xmlns:p14="http://schemas.microsoft.com/office/powerpoint/2010/main" val="3547089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8FE82-42EA-46CD-BEE1-C6B2EFC257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89BFD7-AA4F-466C-A021-4A0294DB49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626F6-C523-4629-BEB3-B4F166A4580A}"/>
              </a:ext>
            </a:extLst>
          </p:cNvPr>
          <p:cNvSpPr>
            <a:spLocks noGrp="1"/>
          </p:cNvSpPr>
          <p:nvPr>
            <p:ph type="dt" sz="half" idx="10"/>
          </p:nvPr>
        </p:nvSpPr>
        <p:spPr/>
        <p:txBody>
          <a:bodyPr/>
          <a:lstStyle/>
          <a:p>
            <a:fld id="{474AAFF8-6DAF-4BAF-967B-A032FBAA940E}" type="datetimeFigureOut">
              <a:rPr lang="en-US" smtClean="0"/>
              <a:t>11/30/2017</a:t>
            </a:fld>
            <a:endParaRPr lang="en-US"/>
          </a:p>
        </p:txBody>
      </p:sp>
      <p:sp>
        <p:nvSpPr>
          <p:cNvPr id="5" name="Footer Placeholder 4">
            <a:extLst>
              <a:ext uri="{FF2B5EF4-FFF2-40B4-BE49-F238E27FC236}">
                <a16:creationId xmlns:a16="http://schemas.microsoft.com/office/drawing/2014/main" id="{07770B66-A2F4-409C-BC92-962C87E6CA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F33EF-B6AE-4DF7-A724-D0253EDD3D58}"/>
              </a:ext>
            </a:extLst>
          </p:cNvPr>
          <p:cNvSpPr>
            <a:spLocks noGrp="1"/>
          </p:cNvSpPr>
          <p:nvPr>
            <p:ph type="sldNum" sz="quarter" idx="12"/>
          </p:nvPr>
        </p:nvSpPr>
        <p:spPr/>
        <p:txBody>
          <a:bodyPr/>
          <a:lstStyle/>
          <a:p>
            <a:fld id="{97FE2C90-0A70-4B40-869A-5A373DB79F0A}" type="slidenum">
              <a:rPr lang="en-US" smtClean="0"/>
              <a:t>‹#›</a:t>
            </a:fld>
            <a:endParaRPr lang="en-US"/>
          </a:p>
        </p:txBody>
      </p:sp>
    </p:spTree>
    <p:extLst>
      <p:ext uri="{BB962C8B-B14F-4D97-AF65-F5344CB8AC3E}">
        <p14:creationId xmlns:p14="http://schemas.microsoft.com/office/powerpoint/2010/main" val="589526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E3981-4534-491D-A6C3-5B0D94C965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299960-8134-4B80-9C7A-C83206473C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0E4E09-FE45-4BF1-83A8-F2E47548A9EA}"/>
              </a:ext>
            </a:extLst>
          </p:cNvPr>
          <p:cNvSpPr>
            <a:spLocks noGrp="1"/>
          </p:cNvSpPr>
          <p:nvPr>
            <p:ph type="dt" sz="half" idx="10"/>
          </p:nvPr>
        </p:nvSpPr>
        <p:spPr/>
        <p:txBody>
          <a:bodyPr/>
          <a:lstStyle/>
          <a:p>
            <a:fld id="{474AAFF8-6DAF-4BAF-967B-A032FBAA940E}" type="datetimeFigureOut">
              <a:rPr lang="en-US" smtClean="0"/>
              <a:t>11/30/2017</a:t>
            </a:fld>
            <a:endParaRPr lang="en-US"/>
          </a:p>
        </p:txBody>
      </p:sp>
      <p:sp>
        <p:nvSpPr>
          <p:cNvPr id="5" name="Footer Placeholder 4">
            <a:extLst>
              <a:ext uri="{FF2B5EF4-FFF2-40B4-BE49-F238E27FC236}">
                <a16:creationId xmlns:a16="http://schemas.microsoft.com/office/drawing/2014/main" id="{95F2C327-E775-41AE-9AAC-20A1D07D10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53E5AF-2C9A-47F0-A454-476EA4DA133C}"/>
              </a:ext>
            </a:extLst>
          </p:cNvPr>
          <p:cNvSpPr>
            <a:spLocks noGrp="1"/>
          </p:cNvSpPr>
          <p:nvPr>
            <p:ph type="sldNum" sz="quarter" idx="12"/>
          </p:nvPr>
        </p:nvSpPr>
        <p:spPr/>
        <p:txBody>
          <a:bodyPr/>
          <a:lstStyle/>
          <a:p>
            <a:fld id="{97FE2C90-0A70-4B40-869A-5A373DB79F0A}" type="slidenum">
              <a:rPr lang="en-US" smtClean="0"/>
              <a:t>‹#›</a:t>
            </a:fld>
            <a:endParaRPr lang="en-US"/>
          </a:p>
        </p:txBody>
      </p:sp>
    </p:spTree>
    <p:extLst>
      <p:ext uri="{BB962C8B-B14F-4D97-AF65-F5344CB8AC3E}">
        <p14:creationId xmlns:p14="http://schemas.microsoft.com/office/powerpoint/2010/main" val="2079252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85043-49FF-4F9D-B0FB-A29336274F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55222-EF62-43B7-9F87-CFC4BF872BF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9EDA97-8FAF-424F-A0E4-04312900C30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A63BDC-D485-4911-B977-1D7DB566DF64}"/>
              </a:ext>
            </a:extLst>
          </p:cNvPr>
          <p:cNvSpPr>
            <a:spLocks noGrp="1"/>
          </p:cNvSpPr>
          <p:nvPr>
            <p:ph type="dt" sz="half" idx="10"/>
          </p:nvPr>
        </p:nvSpPr>
        <p:spPr/>
        <p:txBody>
          <a:bodyPr/>
          <a:lstStyle/>
          <a:p>
            <a:fld id="{474AAFF8-6DAF-4BAF-967B-A032FBAA940E}" type="datetimeFigureOut">
              <a:rPr lang="en-US" smtClean="0"/>
              <a:t>11/30/2017</a:t>
            </a:fld>
            <a:endParaRPr lang="en-US"/>
          </a:p>
        </p:txBody>
      </p:sp>
      <p:sp>
        <p:nvSpPr>
          <p:cNvPr id="6" name="Footer Placeholder 5">
            <a:extLst>
              <a:ext uri="{FF2B5EF4-FFF2-40B4-BE49-F238E27FC236}">
                <a16:creationId xmlns:a16="http://schemas.microsoft.com/office/drawing/2014/main" id="{D2220878-07FE-45D4-8AA0-DBF9213F6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36E795-BC35-4342-B99A-32FA9C2B7E67}"/>
              </a:ext>
            </a:extLst>
          </p:cNvPr>
          <p:cNvSpPr>
            <a:spLocks noGrp="1"/>
          </p:cNvSpPr>
          <p:nvPr>
            <p:ph type="sldNum" sz="quarter" idx="12"/>
          </p:nvPr>
        </p:nvSpPr>
        <p:spPr/>
        <p:txBody>
          <a:bodyPr/>
          <a:lstStyle/>
          <a:p>
            <a:fld id="{97FE2C90-0A70-4B40-869A-5A373DB79F0A}" type="slidenum">
              <a:rPr lang="en-US" smtClean="0"/>
              <a:t>‹#›</a:t>
            </a:fld>
            <a:endParaRPr lang="en-US"/>
          </a:p>
        </p:txBody>
      </p:sp>
    </p:spTree>
    <p:extLst>
      <p:ext uri="{BB962C8B-B14F-4D97-AF65-F5344CB8AC3E}">
        <p14:creationId xmlns:p14="http://schemas.microsoft.com/office/powerpoint/2010/main" val="1170664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F1979-5D22-440D-8796-3F6DD9B36D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16BA08-64B3-4E16-B008-C2B50E6C4E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D8BE48F-C374-4103-91C8-72B873DB998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2A19C2-27E0-42A2-8552-B2176F1EF1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FCDFE5-8128-4CFA-9A99-7CD8F3F3206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7C0158-E157-4BCB-A1D5-F15B915F2D0E}"/>
              </a:ext>
            </a:extLst>
          </p:cNvPr>
          <p:cNvSpPr>
            <a:spLocks noGrp="1"/>
          </p:cNvSpPr>
          <p:nvPr>
            <p:ph type="dt" sz="half" idx="10"/>
          </p:nvPr>
        </p:nvSpPr>
        <p:spPr/>
        <p:txBody>
          <a:bodyPr/>
          <a:lstStyle/>
          <a:p>
            <a:fld id="{474AAFF8-6DAF-4BAF-967B-A032FBAA940E}" type="datetimeFigureOut">
              <a:rPr lang="en-US" smtClean="0"/>
              <a:t>11/30/2017</a:t>
            </a:fld>
            <a:endParaRPr lang="en-US"/>
          </a:p>
        </p:txBody>
      </p:sp>
      <p:sp>
        <p:nvSpPr>
          <p:cNvPr id="8" name="Footer Placeholder 7">
            <a:extLst>
              <a:ext uri="{FF2B5EF4-FFF2-40B4-BE49-F238E27FC236}">
                <a16:creationId xmlns:a16="http://schemas.microsoft.com/office/drawing/2014/main" id="{71E014AB-DF19-4DC7-9818-90EAC26377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FDF0FB-B3F2-4759-9F2A-CC49EE082661}"/>
              </a:ext>
            </a:extLst>
          </p:cNvPr>
          <p:cNvSpPr>
            <a:spLocks noGrp="1"/>
          </p:cNvSpPr>
          <p:nvPr>
            <p:ph type="sldNum" sz="quarter" idx="12"/>
          </p:nvPr>
        </p:nvSpPr>
        <p:spPr/>
        <p:txBody>
          <a:bodyPr/>
          <a:lstStyle/>
          <a:p>
            <a:fld id="{97FE2C90-0A70-4B40-869A-5A373DB79F0A}" type="slidenum">
              <a:rPr lang="en-US" smtClean="0"/>
              <a:t>‹#›</a:t>
            </a:fld>
            <a:endParaRPr lang="en-US"/>
          </a:p>
        </p:txBody>
      </p:sp>
    </p:spTree>
    <p:extLst>
      <p:ext uri="{BB962C8B-B14F-4D97-AF65-F5344CB8AC3E}">
        <p14:creationId xmlns:p14="http://schemas.microsoft.com/office/powerpoint/2010/main" val="3258939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75C38-FAF4-4F6A-83DF-90DB9F1B06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F07C15-2085-42EC-88D8-99C4C0E8F3AC}"/>
              </a:ext>
            </a:extLst>
          </p:cNvPr>
          <p:cNvSpPr>
            <a:spLocks noGrp="1"/>
          </p:cNvSpPr>
          <p:nvPr>
            <p:ph type="dt" sz="half" idx="10"/>
          </p:nvPr>
        </p:nvSpPr>
        <p:spPr/>
        <p:txBody>
          <a:bodyPr/>
          <a:lstStyle/>
          <a:p>
            <a:fld id="{474AAFF8-6DAF-4BAF-967B-A032FBAA940E}" type="datetimeFigureOut">
              <a:rPr lang="en-US" smtClean="0"/>
              <a:t>11/30/2017</a:t>
            </a:fld>
            <a:endParaRPr lang="en-US"/>
          </a:p>
        </p:txBody>
      </p:sp>
      <p:sp>
        <p:nvSpPr>
          <p:cNvPr id="4" name="Footer Placeholder 3">
            <a:extLst>
              <a:ext uri="{FF2B5EF4-FFF2-40B4-BE49-F238E27FC236}">
                <a16:creationId xmlns:a16="http://schemas.microsoft.com/office/drawing/2014/main" id="{60FFB0D1-2FBB-4B15-9AB0-2DC1259CE9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AD4A5-BA32-4B65-BADE-47A80D54BFDF}"/>
              </a:ext>
            </a:extLst>
          </p:cNvPr>
          <p:cNvSpPr>
            <a:spLocks noGrp="1"/>
          </p:cNvSpPr>
          <p:nvPr>
            <p:ph type="sldNum" sz="quarter" idx="12"/>
          </p:nvPr>
        </p:nvSpPr>
        <p:spPr/>
        <p:txBody>
          <a:bodyPr/>
          <a:lstStyle/>
          <a:p>
            <a:fld id="{97FE2C90-0A70-4B40-869A-5A373DB79F0A}" type="slidenum">
              <a:rPr lang="en-US" smtClean="0"/>
              <a:t>‹#›</a:t>
            </a:fld>
            <a:endParaRPr lang="en-US"/>
          </a:p>
        </p:txBody>
      </p:sp>
    </p:spTree>
    <p:extLst>
      <p:ext uri="{BB962C8B-B14F-4D97-AF65-F5344CB8AC3E}">
        <p14:creationId xmlns:p14="http://schemas.microsoft.com/office/powerpoint/2010/main" val="1957481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DE51C3-E803-4AAB-A242-987C3F7FC083}"/>
              </a:ext>
            </a:extLst>
          </p:cNvPr>
          <p:cNvSpPr>
            <a:spLocks noGrp="1"/>
          </p:cNvSpPr>
          <p:nvPr>
            <p:ph type="dt" sz="half" idx="10"/>
          </p:nvPr>
        </p:nvSpPr>
        <p:spPr/>
        <p:txBody>
          <a:bodyPr/>
          <a:lstStyle/>
          <a:p>
            <a:fld id="{474AAFF8-6DAF-4BAF-967B-A032FBAA940E}" type="datetimeFigureOut">
              <a:rPr lang="en-US" smtClean="0"/>
              <a:t>11/30/2017</a:t>
            </a:fld>
            <a:endParaRPr lang="en-US"/>
          </a:p>
        </p:txBody>
      </p:sp>
      <p:sp>
        <p:nvSpPr>
          <p:cNvPr id="3" name="Footer Placeholder 2">
            <a:extLst>
              <a:ext uri="{FF2B5EF4-FFF2-40B4-BE49-F238E27FC236}">
                <a16:creationId xmlns:a16="http://schemas.microsoft.com/office/drawing/2014/main" id="{9F91E9D0-2712-48D1-AF35-C14CF945E4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E99586-91E5-4D1C-99DA-203F622DCE23}"/>
              </a:ext>
            </a:extLst>
          </p:cNvPr>
          <p:cNvSpPr>
            <a:spLocks noGrp="1"/>
          </p:cNvSpPr>
          <p:nvPr>
            <p:ph type="sldNum" sz="quarter" idx="12"/>
          </p:nvPr>
        </p:nvSpPr>
        <p:spPr/>
        <p:txBody>
          <a:bodyPr/>
          <a:lstStyle/>
          <a:p>
            <a:fld id="{97FE2C90-0A70-4B40-869A-5A373DB79F0A}" type="slidenum">
              <a:rPr lang="en-US" smtClean="0"/>
              <a:t>‹#›</a:t>
            </a:fld>
            <a:endParaRPr lang="en-US"/>
          </a:p>
        </p:txBody>
      </p:sp>
    </p:spTree>
    <p:extLst>
      <p:ext uri="{BB962C8B-B14F-4D97-AF65-F5344CB8AC3E}">
        <p14:creationId xmlns:p14="http://schemas.microsoft.com/office/powerpoint/2010/main" val="1681673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64AA4-9102-43C6-8443-012230FF70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0712A6-CC4F-4685-B636-70CE774A63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6E5F31-D14F-4467-9DC8-2A1C196109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CF598A-5E3D-4E6E-94D2-3A026BF0B2CB}"/>
              </a:ext>
            </a:extLst>
          </p:cNvPr>
          <p:cNvSpPr>
            <a:spLocks noGrp="1"/>
          </p:cNvSpPr>
          <p:nvPr>
            <p:ph type="dt" sz="half" idx="10"/>
          </p:nvPr>
        </p:nvSpPr>
        <p:spPr/>
        <p:txBody>
          <a:bodyPr/>
          <a:lstStyle/>
          <a:p>
            <a:fld id="{474AAFF8-6DAF-4BAF-967B-A032FBAA940E}" type="datetimeFigureOut">
              <a:rPr lang="en-US" smtClean="0"/>
              <a:t>11/30/2017</a:t>
            </a:fld>
            <a:endParaRPr lang="en-US"/>
          </a:p>
        </p:txBody>
      </p:sp>
      <p:sp>
        <p:nvSpPr>
          <p:cNvPr id="6" name="Footer Placeholder 5">
            <a:extLst>
              <a:ext uri="{FF2B5EF4-FFF2-40B4-BE49-F238E27FC236}">
                <a16:creationId xmlns:a16="http://schemas.microsoft.com/office/drawing/2014/main" id="{F739B0B0-F57B-4271-9627-F1284FEABD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3FC056-E145-4326-BB84-47FEADC80FF0}"/>
              </a:ext>
            </a:extLst>
          </p:cNvPr>
          <p:cNvSpPr>
            <a:spLocks noGrp="1"/>
          </p:cNvSpPr>
          <p:nvPr>
            <p:ph type="sldNum" sz="quarter" idx="12"/>
          </p:nvPr>
        </p:nvSpPr>
        <p:spPr/>
        <p:txBody>
          <a:bodyPr/>
          <a:lstStyle/>
          <a:p>
            <a:fld id="{97FE2C90-0A70-4B40-869A-5A373DB79F0A}" type="slidenum">
              <a:rPr lang="en-US" smtClean="0"/>
              <a:t>‹#›</a:t>
            </a:fld>
            <a:endParaRPr lang="en-US"/>
          </a:p>
        </p:txBody>
      </p:sp>
    </p:spTree>
    <p:extLst>
      <p:ext uri="{BB962C8B-B14F-4D97-AF65-F5344CB8AC3E}">
        <p14:creationId xmlns:p14="http://schemas.microsoft.com/office/powerpoint/2010/main" val="1530031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AF8A-D4DD-42E8-B4FD-0C305086C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59ACD5-6410-4360-AF41-A8087DF25F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3BAB1C-E72F-44B7-81A4-DAD2F5F4F6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CAF42DA-F7C5-49BB-A042-93ACC4297209}"/>
              </a:ext>
            </a:extLst>
          </p:cNvPr>
          <p:cNvSpPr>
            <a:spLocks noGrp="1"/>
          </p:cNvSpPr>
          <p:nvPr>
            <p:ph type="dt" sz="half" idx="10"/>
          </p:nvPr>
        </p:nvSpPr>
        <p:spPr/>
        <p:txBody>
          <a:bodyPr/>
          <a:lstStyle/>
          <a:p>
            <a:fld id="{474AAFF8-6DAF-4BAF-967B-A032FBAA940E}" type="datetimeFigureOut">
              <a:rPr lang="en-US" smtClean="0"/>
              <a:t>11/30/2017</a:t>
            </a:fld>
            <a:endParaRPr lang="en-US"/>
          </a:p>
        </p:txBody>
      </p:sp>
      <p:sp>
        <p:nvSpPr>
          <p:cNvPr id="6" name="Footer Placeholder 5">
            <a:extLst>
              <a:ext uri="{FF2B5EF4-FFF2-40B4-BE49-F238E27FC236}">
                <a16:creationId xmlns:a16="http://schemas.microsoft.com/office/drawing/2014/main" id="{C548BD4A-9268-41EF-994E-AC894BCB59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C53F00-A4DD-4476-BE98-026C3B591157}"/>
              </a:ext>
            </a:extLst>
          </p:cNvPr>
          <p:cNvSpPr>
            <a:spLocks noGrp="1"/>
          </p:cNvSpPr>
          <p:nvPr>
            <p:ph type="sldNum" sz="quarter" idx="12"/>
          </p:nvPr>
        </p:nvSpPr>
        <p:spPr/>
        <p:txBody>
          <a:bodyPr/>
          <a:lstStyle/>
          <a:p>
            <a:fld id="{97FE2C90-0A70-4B40-869A-5A373DB79F0A}" type="slidenum">
              <a:rPr lang="en-US" smtClean="0"/>
              <a:t>‹#›</a:t>
            </a:fld>
            <a:endParaRPr lang="en-US"/>
          </a:p>
        </p:txBody>
      </p:sp>
    </p:spTree>
    <p:extLst>
      <p:ext uri="{BB962C8B-B14F-4D97-AF65-F5344CB8AC3E}">
        <p14:creationId xmlns:p14="http://schemas.microsoft.com/office/powerpoint/2010/main" val="1045482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C61491-7CC4-4054-A00A-CCE7A14884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DDA801-4458-4D70-99E5-30BE2728DC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54990-C137-4283-A0E5-81D606F448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AAFF8-6DAF-4BAF-967B-A032FBAA940E}" type="datetimeFigureOut">
              <a:rPr lang="en-US" smtClean="0"/>
              <a:t>11/30/2017</a:t>
            </a:fld>
            <a:endParaRPr lang="en-US"/>
          </a:p>
        </p:txBody>
      </p:sp>
      <p:sp>
        <p:nvSpPr>
          <p:cNvPr id="5" name="Footer Placeholder 4">
            <a:extLst>
              <a:ext uri="{FF2B5EF4-FFF2-40B4-BE49-F238E27FC236}">
                <a16:creationId xmlns:a16="http://schemas.microsoft.com/office/drawing/2014/main" id="{D413E667-CC0A-4208-8A8A-714A0ACF89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DA9138-4A25-4BCB-A2F1-1EA288ECDF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E2C90-0A70-4B40-869A-5A373DB79F0A}" type="slidenum">
              <a:rPr lang="en-US" smtClean="0"/>
              <a:t>‹#›</a:t>
            </a:fld>
            <a:endParaRPr lang="en-US"/>
          </a:p>
        </p:txBody>
      </p:sp>
    </p:spTree>
    <p:extLst>
      <p:ext uri="{BB962C8B-B14F-4D97-AF65-F5344CB8AC3E}">
        <p14:creationId xmlns:p14="http://schemas.microsoft.com/office/powerpoint/2010/main" val="1985390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odepen.io/caraujo/pen/LVPzxO"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jupyter.org/" TargetMode="External"/><Relationship Id="rId2" Type="http://schemas.openxmlformats.org/officeDocument/2006/relationships/hyperlink" Target="https://ipython.org/"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hyperlink" Target="https://github.com/jupyter/jupyter/wiki/A-gallery-of-interesting-Jupyter-Notebooks#machine-learning-statistics-and-probabilit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s://portableapps.com/apps/development/xampp" TargetMode="External"/><Relationship Id="rId5" Type="http://schemas.openxmlformats.org/officeDocument/2006/relationships/hyperlink" Target="https://willtan.com/installing-xampp-on-usb-flash-drive/" TargetMode="External"/><Relationship Id="rId4" Type="http://schemas.openxmlformats.org/officeDocument/2006/relationships/hyperlink" Target="https://www.apachefriends.org/index.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moodle.org/mod/forum/discuss.php?d=342367" TargetMode="External"/><Relationship Id="rId1" Type="http://schemas.openxmlformats.org/officeDocument/2006/relationships/slideLayout" Target="../slideLayouts/slideLayout2.xml"/><Relationship Id="rId4" Type="http://schemas.openxmlformats.org/officeDocument/2006/relationships/hyperlink" Target="https://www.youtube.com/watch?v=EsHEgSYKr4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addons.mozilla.org/en-US/firefox/search/?q=sidebar&amp;platform=WINNT&amp;appver=58.0"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vivaldi.com/"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officetooltips.com/office_2013/tips/advanced_research_with_research_pane.html"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192.168.33.10/" TargetMode="External"/><Relationship Id="rId7" Type="http://schemas.openxmlformats.org/officeDocument/2006/relationships/image" Target="../media/image27.png"/><Relationship Id="rId2" Type="http://schemas.openxmlformats.org/officeDocument/2006/relationships/hyperlink" Target="https://box.scotch.io/" TargetMode="Externa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laravel.com/docs/5.5/homestead#first-steps" TargetMode="External"/><Relationship Id="rId4" Type="http://schemas.openxmlformats.org/officeDocument/2006/relationships/hyperlink" Target="https://wpdistillery.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hyperlink" Target="https://github.com/instructure/canvas-lms/blob/master/script/docker_dev_setup.sh" TargetMode="External"/><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hyperlink" Target="http://slides.com/jamesluker/how-to-docker-2#/" TargetMode="Externa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hyperlink" Target="http://docs.bigbluebutton.org/labs/docker.html" TargetMode="External"/><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hub.docker.com/r/bigbluebutton/bigbluebutto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hub.docker.com/r/jauer/moodle/"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hyperlink" Target="https://bitnami.com/stack/moodle/containers"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gitlab.com/oer/docker"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reclaimhosting.com/domain-of-ones-own/" TargetMode="External"/><Relationship Id="rId2" Type="http://schemas.openxmlformats.org/officeDocument/2006/relationships/hyperlink" Target="http://assignments.ds106.us/"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flexible.learning.ubc.ca/news-events/renewable-assignments-student-work-adding-value-to-the-worl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cases.open.ubc.ca/"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ordpress.org/plugins/feedpress/" TargetMode="External"/><Relationship Id="rId2" Type="http://schemas.openxmlformats.org/officeDocument/2006/relationships/hyperlink" Target="http://grsshopper.downes.ca/" TargetMode="External"/><Relationship Id="rId1" Type="http://schemas.openxmlformats.org/officeDocument/2006/relationships/slideLayout" Target="../slideLayouts/slideLayout2.xml"/><Relationship Id="rId6" Type="http://schemas.openxmlformats.org/officeDocument/2006/relationships/hyperlink" Target="https://blog.izooto.com/best-content-syndication-tools/" TargetMode="External"/><Relationship Id="rId5" Type="http://schemas.openxmlformats.org/officeDocument/2006/relationships/image" Target="../media/image5.png"/><Relationship Id="rId4" Type="http://schemas.openxmlformats.org/officeDocument/2006/relationships/hyperlink" Target="https://feedburner.google.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scrapy.org/"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mooc.ca/" TargetMode="External"/><Relationship Id="rId1" Type="http://schemas.openxmlformats.org/officeDocument/2006/relationships/slideLayout" Target="../slideLayouts/slideLayout2.xml"/><Relationship Id="rId5" Type="http://schemas.openxmlformats.org/officeDocument/2006/relationships/hyperlink" Target="http://grsshopper.downes.ca/" TargetMode="Externa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hyperlink" Target="http://eprints.bbk.ac.uk/14750/1/Leo_ODasOER_UCL_4March16.pdf" TargetMode="External"/><Relationship Id="rId2" Type="http://schemas.openxmlformats.org/officeDocument/2006/relationships/hyperlink" Target="http://dx.doi.org/10.6084/m9.figshare.1590031"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ADF6B9-D185-4343-9B94-D55B632BD982}"/>
              </a:ext>
            </a:extLst>
          </p:cNvPr>
          <p:cNvPicPr>
            <a:picLocks noChangeAspect="1"/>
          </p:cNvPicPr>
          <p:nvPr/>
        </p:nvPicPr>
        <p:blipFill>
          <a:blip r:embed="rId2"/>
          <a:stretch>
            <a:fillRect/>
          </a:stretch>
        </p:blipFill>
        <p:spPr>
          <a:xfrm>
            <a:off x="0" y="-365761"/>
            <a:ext cx="12192000" cy="7340319"/>
          </a:xfrm>
          <a:prstGeom prst="rect">
            <a:avLst/>
          </a:prstGeom>
        </p:spPr>
      </p:pic>
      <p:sp>
        <p:nvSpPr>
          <p:cNvPr id="2" name="Title 1">
            <a:extLst>
              <a:ext uri="{FF2B5EF4-FFF2-40B4-BE49-F238E27FC236}">
                <a16:creationId xmlns:a16="http://schemas.microsoft.com/office/drawing/2014/main" id="{74CFE814-18A9-42FD-88B8-22FEC44574A6}"/>
              </a:ext>
            </a:extLst>
          </p:cNvPr>
          <p:cNvSpPr>
            <a:spLocks noGrp="1"/>
          </p:cNvSpPr>
          <p:nvPr>
            <p:ph type="ctrTitle"/>
          </p:nvPr>
        </p:nvSpPr>
        <p:spPr>
          <a:xfrm>
            <a:off x="205047" y="105295"/>
            <a:ext cx="3097877" cy="6639097"/>
          </a:xfrm>
          <a:solidFill>
            <a:srgbClr val="000000">
              <a:alpha val="36863"/>
            </a:srgbClr>
          </a:solidFill>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pPr algn="l"/>
            <a:r>
              <a:rPr lang="en-US" sz="3600" dirty="0">
                <a:solidFill>
                  <a:schemeClr val="bg1"/>
                </a:solidFill>
              </a:rPr>
              <a:t>Applications, Algorithms and Data: Open Educational Resources and the Next Generation of Virtual Learning</a:t>
            </a:r>
            <a:br>
              <a:rPr lang="en-US" sz="3600" dirty="0">
                <a:solidFill>
                  <a:schemeClr val="bg1"/>
                </a:solidFill>
              </a:rPr>
            </a:br>
            <a:br>
              <a:rPr lang="en-US" sz="3600" dirty="0">
                <a:solidFill>
                  <a:schemeClr val="bg1"/>
                </a:solidFill>
              </a:rPr>
            </a:br>
            <a:br>
              <a:rPr lang="en-US" sz="3600" dirty="0">
                <a:solidFill>
                  <a:schemeClr val="bg1"/>
                </a:solidFill>
              </a:rPr>
            </a:br>
            <a:r>
              <a:rPr lang="en-US" sz="2800" dirty="0">
                <a:solidFill>
                  <a:schemeClr val="bg1"/>
                </a:solidFill>
              </a:rPr>
              <a:t>Stephen Downes</a:t>
            </a:r>
            <a:br>
              <a:rPr lang="en-US" sz="2800" dirty="0">
                <a:solidFill>
                  <a:schemeClr val="bg1"/>
                </a:solidFill>
              </a:rPr>
            </a:br>
            <a:r>
              <a:rPr lang="en-US" sz="2800" dirty="0">
                <a:solidFill>
                  <a:schemeClr val="bg1"/>
                </a:solidFill>
              </a:rPr>
              <a:t>RELIF</a:t>
            </a:r>
            <a:br>
              <a:rPr lang="en-US" sz="2800" dirty="0">
                <a:solidFill>
                  <a:schemeClr val="bg1"/>
                </a:solidFill>
              </a:rPr>
            </a:br>
            <a:r>
              <a:rPr lang="en-US" sz="2800" dirty="0" err="1">
                <a:solidFill>
                  <a:schemeClr val="bg1"/>
                </a:solidFill>
              </a:rPr>
              <a:t>Hammamet</a:t>
            </a:r>
            <a:r>
              <a:rPr lang="en-US" sz="2800" dirty="0">
                <a:solidFill>
                  <a:schemeClr val="bg1"/>
                </a:solidFill>
              </a:rPr>
              <a:t>, Tunisia</a:t>
            </a:r>
            <a:br>
              <a:rPr lang="en-US" sz="2800" dirty="0">
                <a:solidFill>
                  <a:schemeClr val="bg1"/>
                </a:solidFill>
              </a:rPr>
            </a:br>
            <a:r>
              <a:rPr lang="en-US" sz="2800" dirty="0">
                <a:solidFill>
                  <a:schemeClr val="bg1"/>
                </a:solidFill>
              </a:rPr>
              <a:t>November 30, 2017</a:t>
            </a:r>
            <a:br>
              <a:rPr lang="en-US" sz="2800" dirty="0">
                <a:solidFill>
                  <a:schemeClr val="bg1"/>
                </a:solidFill>
              </a:rPr>
            </a:br>
            <a:endParaRPr lang="en-US" dirty="0"/>
          </a:p>
        </p:txBody>
      </p:sp>
    </p:spTree>
    <p:extLst>
      <p:ext uri="{BB962C8B-B14F-4D97-AF65-F5344CB8AC3E}">
        <p14:creationId xmlns:p14="http://schemas.microsoft.com/office/powerpoint/2010/main" val="990840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86533-4A39-46E5-B195-EBB8B8099E57}"/>
              </a:ext>
            </a:extLst>
          </p:cNvPr>
          <p:cNvSpPr>
            <a:spLocks noGrp="1"/>
          </p:cNvSpPr>
          <p:nvPr>
            <p:ph type="title"/>
          </p:nvPr>
        </p:nvSpPr>
        <p:spPr/>
        <p:txBody>
          <a:bodyPr/>
          <a:lstStyle/>
          <a:p>
            <a:r>
              <a:rPr lang="en-US" dirty="0" err="1"/>
              <a:t>CodePen</a:t>
            </a:r>
            <a:endParaRPr lang="en-US" dirty="0"/>
          </a:p>
        </p:txBody>
      </p:sp>
      <p:pic>
        <p:nvPicPr>
          <p:cNvPr id="4" name="Picture 3">
            <a:extLst>
              <a:ext uri="{FF2B5EF4-FFF2-40B4-BE49-F238E27FC236}">
                <a16:creationId xmlns:a16="http://schemas.microsoft.com/office/drawing/2014/main" id="{2C948D14-87CC-43C5-AF81-6B75EEEAA2E2}"/>
              </a:ext>
            </a:extLst>
          </p:cNvPr>
          <p:cNvPicPr>
            <a:picLocks noChangeAspect="1"/>
          </p:cNvPicPr>
          <p:nvPr/>
        </p:nvPicPr>
        <p:blipFill>
          <a:blip r:embed="rId2"/>
          <a:stretch>
            <a:fillRect/>
          </a:stretch>
        </p:blipFill>
        <p:spPr>
          <a:xfrm>
            <a:off x="921327" y="1454323"/>
            <a:ext cx="8595360" cy="4351338"/>
          </a:xfrm>
          <a:prstGeom prst="rect">
            <a:avLst/>
          </a:prstGeom>
        </p:spPr>
      </p:pic>
      <p:sp>
        <p:nvSpPr>
          <p:cNvPr id="7" name="Rectangle 6">
            <a:extLst>
              <a:ext uri="{FF2B5EF4-FFF2-40B4-BE49-F238E27FC236}">
                <a16:creationId xmlns:a16="http://schemas.microsoft.com/office/drawing/2014/main" id="{CED6C199-460D-4923-A405-D4E6AD91E07A}"/>
              </a:ext>
            </a:extLst>
          </p:cNvPr>
          <p:cNvSpPr/>
          <p:nvPr/>
        </p:nvSpPr>
        <p:spPr>
          <a:xfrm>
            <a:off x="838200" y="6042952"/>
            <a:ext cx="6835198" cy="369332"/>
          </a:xfrm>
          <a:prstGeom prst="rect">
            <a:avLst/>
          </a:prstGeom>
        </p:spPr>
        <p:txBody>
          <a:bodyPr wrap="square">
            <a:spAutoFit/>
          </a:bodyPr>
          <a:lstStyle/>
          <a:p>
            <a:r>
              <a:rPr lang="en-US" dirty="0">
                <a:hlinkClick r:id="rId3"/>
              </a:rPr>
              <a:t>https://codepen.io/caraujo/pen/LVPzxO</a:t>
            </a:r>
            <a:r>
              <a:rPr lang="en-US" dirty="0"/>
              <a:t> </a:t>
            </a:r>
          </a:p>
        </p:txBody>
      </p:sp>
    </p:spTree>
    <p:extLst>
      <p:ext uri="{BB962C8B-B14F-4D97-AF65-F5344CB8AC3E}">
        <p14:creationId xmlns:p14="http://schemas.microsoft.com/office/powerpoint/2010/main" val="4004566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E8AAA-249F-41DA-AE59-6C820F298FE6}"/>
              </a:ext>
            </a:extLst>
          </p:cNvPr>
          <p:cNvSpPr>
            <a:spLocks noGrp="1"/>
          </p:cNvSpPr>
          <p:nvPr>
            <p:ph type="title"/>
          </p:nvPr>
        </p:nvSpPr>
        <p:spPr/>
        <p:txBody>
          <a:bodyPr/>
          <a:lstStyle/>
          <a:p>
            <a:r>
              <a:rPr lang="en-US" dirty="0" err="1"/>
              <a:t>iPython</a:t>
            </a:r>
            <a:r>
              <a:rPr lang="en-US" dirty="0"/>
              <a:t> and </a:t>
            </a:r>
            <a:r>
              <a:rPr lang="en-US" dirty="0" err="1"/>
              <a:t>Jupyter</a:t>
            </a:r>
            <a:endParaRPr lang="en-US" dirty="0"/>
          </a:p>
        </p:txBody>
      </p:sp>
      <p:sp>
        <p:nvSpPr>
          <p:cNvPr id="3" name="Content Placeholder 2">
            <a:extLst>
              <a:ext uri="{FF2B5EF4-FFF2-40B4-BE49-F238E27FC236}">
                <a16:creationId xmlns:a16="http://schemas.microsoft.com/office/drawing/2014/main" id="{A02DF1B1-B332-4D19-AE4B-3D6DCD3FFA3E}"/>
              </a:ext>
            </a:extLst>
          </p:cNvPr>
          <p:cNvSpPr>
            <a:spLocks noGrp="1"/>
          </p:cNvSpPr>
          <p:nvPr>
            <p:ph idx="1"/>
          </p:nvPr>
        </p:nvSpPr>
        <p:spPr>
          <a:xfrm>
            <a:off x="5702530" y="1471699"/>
            <a:ext cx="5080462" cy="5021176"/>
          </a:xfrm>
        </p:spPr>
        <p:txBody>
          <a:bodyPr>
            <a:normAutofit/>
          </a:bodyPr>
          <a:lstStyle/>
          <a:p>
            <a:r>
              <a:rPr lang="en-US" dirty="0" err="1"/>
              <a:t>iPython</a:t>
            </a:r>
            <a:r>
              <a:rPr lang="en-US" dirty="0"/>
              <a:t> is an interactive programming shell for the Python programming language </a:t>
            </a:r>
            <a:r>
              <a:rPr lang="en-US" dirty="0">
                <a:hlinkClick r:id="rId2"/>
              </a:rPr>
              <a:t>https://ipython.org/</a:t>
            </a:r>
            <a:r>
              <a:rPr lang="en-US" dirty="0"/>
              <a:t> </a:t>
            </a:r>
          </a:p>
          <a:p>
            <a:endParaRPr lang="en-US" dirty="0"/>
          </a:p>
          <a:p>
            <a:endParaRPr lang="en-US" dirty="0"/>
          </a:p>
          <a:p>
            <a:r>
              <a:rPr lang="en-US" dirty="0"/>
              <a:t>The </a:t>
            </a:r>
            <a:r>
              <a:rPr lang="en-US" dirty="0" err="1"/>
              <a:t>Jupyter</a:t>
            </a:r>
            <a:r>
              <a:rPr lang="en-US" dirty="0"/>
              <a:t> Notebook is an open-source web application that allows you to create and share documents that contain live code… </a:t>
            </a:r>
            <a:r>
              <a:rPr lang="en-US" dirty="0">
                <a:hlinkClick r:id="rId3"/>
              </a:rPr>
              <a:t>http://jupyter.org/</a:t>
            </a:r>
            <a:r>
              <a:rPr lang="en-US" dirty="0"/>
              <a:t> </a:t>
            </a:r>
          </a:p>
          <a:p>
            <a:endParaRPr lang="en-US" dirty="0"/>
          </a:p>
        </p:txBody>
      </p:sp>
      <p:pic>
        <p:nvPicPr>
          <p:cNvPr id="10242" name="Picture 2" descr="IPython clients">
            <a:extLst>
              <a:ext uri="{FF2B5EF4-FFF2-40B4-BE49-F238E27FC236}">
                <a16:creationId xmlns:a16="http://schemas.microsoft.com/office/drawing/2014/main" id="{63480A4E-E93C-4893-8E71-DCA61C2890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398" y="1471699"/>
            <a:ext cx="4093325" cy="23195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0ED0BDD-5664-4B74-9DB2-B96CFF67BE12}"/>
              </a:ext>
            </a:extLst>
          </p:cNvPr>
          <p:cNvPicPr>
            <a:picLocks noChangeAspect="1"/>
          </p:cNvPicPr>
          <p:nvPr/>
        </p:nvPicPr>
        <p:blipFill>
          <a:blip r:embed="rId5"/>
          <a:stretch>
            <a:fillRect/>
          </a:stretch>
        </p:blipFill>
        <p:spPr>
          <a:xfrm>
            <a:off x="1007239" y="4211781"/>
            <a:ext cx="4124483" cy="2101357"/>
          </a:xfrm>
          <a:prstGeom prst="rect">
            <a:avLst/>
          </a:prstGeom>
        </p:spPr>
      </p:pic>
    </p:spTree>
    <p:extLst>
      <p:ext uri="{BB962C8B-B14F-4D97-AF65-F5344CB8AC3E}">
        <p14:creationId xmlns:p14="http://schemas.microsoft.com/office/powerpoint/2010/main" val="4065892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C8A01-D5D6-40DF-96C4-EA8E0D7AAA45}"/>
              </a:ext>
            </a:extLst>
          </p:cNvPr>
          <p:cNvSpPr>
            <a:spLocks noGrp="1"/>
          </p:cNvSpPr>
          <p:nvPr>
            <p:ph type="title"/>
          </p:nvPr>
        </p:nvSpPr>
        <p:spPr/>
        <p:txBody>
          <a:bodyPr/>
          <a:lstStyle/>
          <a:p>
            <a:r>
              <a:rPr lang="en-US" dirty="0"/>
              <a:t>A gallery of interesting </a:t>
            </a:r>
            <a:r>
              <a:rPr lang="en-US" dirty="0" err="1"/>
              <a:t>Jupyter</a:t>
            </a:r>
            <a:r>
              <a:rPr lang="en-US" dirty="0"/>
              <a:t> Notebooks</a:t>
            </a:r>
          </a:p>
        </p:txBody>
      </p:sp>
      <p:pic>
        <p:nvPicPr>
          <p:cNvPr id="11266" name="Picture 2" descr="files/images/Jupyter_Perl_Tiger.JPG">
            <a:extLst>
              <a:ext uri="{FF2B5EF4-FFF2-40B4-BE49-F238E27FC236}">
                <a16:creationId xmlns:a16="http://schemas.microsoft.com/office/drawing/2014/main" id="{6DE9CCD8-38A9-44D1-B273-030E4D4F6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433" y="1825625"/>
            <a:ext cx="5248275" cy="360997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7A9BC19-0884-4C3F-B774-B8861654ADB0}"/>
              </a:ext>
            </a:extLst>
          </p:cNvPr>
          <p:cNvPicPr>
            <a:picLocks noChangeAspect="1"/>
          </p:cNvPicPr>
          <p:nvPr/>
        </p:nvPicPr>
        <p:blipFill>
          <a:blip r:embed="rId3"/>
          <a:stretch>
            <a:fillRect/>
          </a:stretch>
        </p:blipFill>
        <p:spPr>
          <a:xfrm>
            <a:off x="6264940" y="1543395"/>
            <a:ext cx="4884880" cy="5256415"/>
          </a:xfrm>
          <a:prstGeom prst="rect">
            <a:avLst/>
          </a:prstGeom>
        </p:spPr>
      </p:pic>
      <p:sp>
        <p:nvSpPr>
          <p:cNvPr id="5" name="Rectangle 4">
            <a:extLst>
              <a:ext uri="{FF2B5EF4-FFF2-40B4-BE49-F238E27FC236}">
                <a16:creationId xmlns:a16="http://schemas.microsoft.com/office/drawing/2014/main" id="{78786F98-6B81-4E96-9056-03D97C7E731E}"/>
              </a:ext>
            </a:extLst>
          </p:cNvPr>
          <p:cNvSpPr/>
          <p:nvPr/>
        </p:nvSpPr>
        <p:spPr>
          <a:xfrm>
            <a:off x="838200" y="5499946"/>
            <a:ext cx="4577542" cy="1200329"/>
          </a:xfrm>
          <a:prstGeom prst="rect">
            <a:avLst/>
          </a:prstGeom>
        </p:spPr>
        <p:txBody>
          <a:bodyPr wrap="square">
            <a:spAutoFit/>
          </a:bodyPr>
          <a:lstStyle/>
          <a:p>
            <a:r>
              <a:rPr lang="en-US" dirty="0">
                <a:hlinkClick r:id="rId4"/>
              </a:rPr>
              <a:t>https://github.com/jupyter/jupyter/wiki/A-gallery-of-interesting-Jupyter-Notebooks#machine-learning-statistics-and-probability</a:t>
            </a:r>
            <a:r>
              <a:rPr lang="en-US" dirty="0"/>
              <a:t> </a:t>
            </a:r>
          </a:p>
        </p:txBody>
      </p:sp>
    </p:spTree>
    <p:extLst>
      <p:ext uri="{BB962C8B-B14F-4D97-AF65-F5344CB8AC3E}">
        <p14:creationId xmlns:p14="http://schemas.microsoft.com/office/powerpoint/2010/main" val="3016365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7C8B3-9ABA-46B9-895F-2BF76B01B91A}"/>
              </a:ext>
            </a:extLst>
          </p:cNvPr>
          <p:cNvSpPr>
            <a:spLocks noGrp="1"/>
          </p:cNvSpPr>
          <p:nvPr>
            <p:ph type="title"/>
          </p:nvPr>
        </p:nvSpPr>
        <p:spPr/>
        <p:txBody>
          <a:bodyPr/>
          <a:lstStyle/>
          <a:p>
            <a:r>
              <a:rPr lang="en-US" dirty="0"/>
              <a:t>XAMPP</a:t>
            </a:r>
          </a:p>
        </p:txBody>
      </p:sp>
      <p:sp>
        <p:nvSpPr>
          <p:cNvPr id="3" name="Content Placeholder 2">
            <a:extLst>
              <a:ext uri="{FF2B5EF4-FFF2-40B4-BE49-F238E27FC236}">
                <a16:creationId xmlns:a16="http://schemas.microsoft.com/office/drawing/2014/main" id="{DB8F72C5-EA9F-4E3F-9CB0-6484CBBC5D9E}"/>
              </a:ext>
            </a:extLst>
          </p:cNvPr>
          <p:cNvSpPr>
            <a:spLocks noGrp="1"/>
          </p:cNvSpPr>
          <p:nvPr>
            <p:ph idx="1"/>
          </p:nvPr>
        </p:nvSpPr>
        <p:spPr>
          <a:xfrm>
            <a:off x="5525192" y="1143981"/>
            <a:ext cx="5634644" cy="4351338"/>
          </a:xfrm>
        </p:spPr>
        <p:txBody>
          <a:bodyPr/>
          <a:lstStyle/>
          <a:p>
            <a:pPr marL="0" indent="0">
              <a:buNone/>
            </a:pPr>
            <a:r>
              <a:rPr lang="en-US" dirty="0"/>
              <a:t>“XAMPP is a completely free, easy to install Apache distribution containing MariaDB, PHP, and Perl. The XAMPP open source package has been set up to be incredibly easy to install and to use.”</a:t>
            </a:r>
          </a:p>
          <a:p>
            <a:pPr marL="0" indent="0">
              <a:buNone/>
            </a:pPr>
            <a:endParaRPr lang="en-US" dirty="0"/>
          </a:p>
          <a:p>
            <a:pPr marL="0" indent="0">
              <a:buNone/>
            </a:pPr>
            <a:endParaRPr lang="en-US" dirty="0"/>
          </a:p>
          <a:p>
            <a:pPr marL="0" indent="0">
              <a:buNone/>
            </a:pPr>
            <a:r>
              <a:rPr lang="en-US" dirty="0"/>
              <a:t>XAMPP on a USB Stick</a:t>
            </a:r>
          </a:p>
        </p:txBody>
      </p:sp>
      <p:pic>
        <p:nvPicPr>
          <p:cNvPr id="4" name="Picture 3">
            <a:extLst>
              <a:ext uri="{FF2B5EF4-FFF2-40B4-BE49-F238E27FC236}">
                <a16:creationId xmlns:a16="http://schemas.microsoft.com/office/drawing/2014/main" id="{906E8450-58D6-43FF-8D96-B2179CE86261}"/>
              </a:ext>
            </a:extLst>
          </p:cNvPr>
          <p:cNvPicPr>
            <a:picLocks noChangeAspect="1"/>
          </p:cNvPicPr>
          <p:nvPr/>
        </p:nvPicPr>
        <p:blipFill>
          <a:blip r:embed="rId2"/>
          <a:stretch>
            <a:fillRect/>
          </a:stretch>
        </p:blipFill>
        <p:spPr>
          <a:xfrm>
            <a:off x="3119900" y="1188316"/>
            <a:ext cx="1573877" cy="1770829"/>
          </a:xfrm>
          <a:prstGeom prst="rect">
            <a:avLst/>
          </a:prstGeom>
        </p:spPr>
      </p:pic>
      <p:pic>
        <p:nvPicPr>
          <p:cNvPr id="5" name="Picture 4">
            <a:extLst>
              <a:ext uri="{FF2B5EF4-FFF2-40B4-BE49-F238E27FC236}">
                <a16:creationId xmlns:a16="http://schemas.microsoft.com/office/drawing/2014/main" id="{064AD09C-3BCA-4427-B121-385922ED031D}"/>
              </a:ext>
            </a:extLst>
          </p:cNvPr>
          <p:cNvPicPr>
            <a:picLocks noChangeAspect="1"/>
          </p:cNvPicPr>
          <p:nvPr/>
        </p:nvPicPr>
        <p:blipFill>
          <a:blip r:embed="rId3"/>
          <a:stretch>
            <a:fillRect/>
          </a:stretch>
        </p:blipFill>
        <p:spPr>
          <a:xfrm>
            <a:off x="929532" y="2815206"/>
            <a:ext cx="3937393" cy="2854478"/>
          </a:xfrm>
          <a:prstGeom prst="rect">
            <a:avLst/>
          </a:prstGeom>
        </p:spPr>
      </p:pic>
      <p:sp>
        <p:nvSpPr>
          <p:cNvPr id="6" name="Rectangle 5">
            <a:extLst>
              <a:ext uri="{FF2B5EF4-FFF2-40B4-BE49-F238E27FC236}">
                <a16:creationId xmlns:a16="http://schemas.microsoft.com/office/drawing/2014/main" id="{1B1A5AA5-91CC-4F16-92BF-CFC80F7A13E1}"/>
              </a:ext>
            </a:extLst>
          </p:cNvPr>
          <p:cNvSpPr/>
          <p:nvPr/>
        </p:nvSpPr>
        <p:spPr>
          <a:xfrm>
            <a:off x="878601" y="5760319"/>
            <a:ext cx="4343240" cy="369332"/>
          </a:xfrm>
          <a:prstGeom prst="rect">
            <a:avLst/>
          </a:prstGeom>
        </p:spPr>
        <p:txBody>
          <a:bodyPr wrap="none">
            <a:spAutoFit/>
          </a:bodyPr>
          <a:lstStyle/>
          <a:p>
            <a:r>
              <a:rPr lang="en-US" dirty="0">
                <a:hlinkClick r:id="rId4"/>
              </a:rPr>
              <a:t>https://www.apachefriends.org/index.html</a:t>
            </a:r>
            <a:r>
              <a:rPr lang="en-US" dirty="0"/>
              <a:t> </a:t>
            </a:r>
          </a:p>
        </p:txBody>
      </p:sp>
      <p:sp>
        <p:nvSpPr>
          <p:cNvPr id="7" name="Rectangle 6">
            <a:extLst>
              <a:ext uri="{FF2B5EF4-FFF2-40B4-BE49-F238E27FC236}">
                <a16:creationId xmlns:a16="http://schemas.microsoft.com/office/drawing/2014/main" id="{A8552A9E-4E5F-4DA4-BAC5-5F26C85F8351}"/>
              </a:ext>
            </a:extLst>
          </p:cNvPr>
          <p:cNvSpPr/>
          <p:nvPr/>
        </p:nvSpPr>
        <p:spPr>
          <a:xfrm>
            <a:off x="5525192" y="5408017"/>
            <a:ext cx="5494774" cy="369332"/>
          </a:xfrm>
          <a:prstGeom prst="rect">
            <a:avLst/>
          </a:prstGeom>
        </p:spPr>
        <p:txBody>
          <a:bodyPr wrap="none">
            <a:spAutoFit/>
          </a:bodyPr>
          <a:lstStyle/>
          <a:p>
            <a:r>
              <a:rPr lang="en-US" dirty="0">
                <a:hlinkClick r:id="rId5"/>
              </a:rPr>
              <a:t>https://willtan.com/installing-xampp-on-usb-flash-drive/</a:t>
            </a:r>
            <a:r>
              <a:rPr lang="en-US" dirty="0"/>
              <a:t> </a:t>
            </a:r>
          </a:p>
        </p:txBody>
      </p:sp>
      <p:sp>
        <p:nvSpPr>
          <p:cNvPr id="8" name="Rectangle 7">
            <a:extLst>
              <a:ext uri="{FF2B5EF4-FFF2-40B4-BE49-F238E27FC236}">
                <a16:creationId xmlns:a16="http://schemas.microsoft.com/office/drawing/2014/main" id="{ABB2D3C0-60F6-4EEE-8A60-213538329D50}"/>
              </a:ext>
            </a:extLst>
          </p:cNvPr>
          <p:cNvSpPr/>
          <p:nvPr/>
        </p:nvSpPr>
        <p:spPr>
          <a:xfrm>
            <a:off x="5525192" y="5038685"/>
            <a:ext cx="5249963" cy="369332"/>
          </a:xfrm>
          <a:prstGeom prst="rect">
            <a:avLst/>
          </a:prstGeom>
        </p:spPr>
        <p:txBody>
          <a:bodyPr wrap="none">
            <a:spAutoFit/>
          </a:bodyPr>
          <a:lstStyle/>
          <a:p>
            <a:r>
              <a:rPr lang="en-US" dirty="0">
                <a:hlinkClick r:id="rId6"/>
              </a:rPr>
              <a:t>https://portableapps.com/apps/development/xampp</a:t>
            </a:r>
            <a:r>
              <a:rPr lang="en-US" dirty="0"/>
              <a:t> </a:t>
            </a:r>
          </a:p>
        </p:txBody>
      </p:sp>
    </p:spTree>
    <p:extLst>
      <p:ext uri="{BB962C8B-B14F-4D97-AF65-F5344CB8AC3E}">
        <p14:creationId xmlns:p14="http://schemas.microsoft.com/office/powerpoint/2010/main" val="3990276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808CD-96CA-4F31-84D3-B1DA59DB9822}"/>
              </a:ext>
            </a:extLst>
          </p:cNvPr>
          <p:cNvSpPr>
            <a:spLocks noGrp="1"/>
          </p:cNvSpPr>
          <p:nvPr>
            <p:ph type="title"/>
          </p:nvPr>
        </p:nvSpPr>
        <p:spPr>
          <a:xfrm>
            <a:off x="838200" y="365126"/>
            <a:ext cx="10515600" cy="837450"/>
          </a:xfrm>
        </p:spPr>
        <p:txBody>
          <a:bodyPr>
            <a:normAutofit/>
          </a:bodyPr>
          <a:lstStyle/>
          <a:p>
            <a:r>
              <a:rPr lang="en-US" sz="3200" dirty="0"/>
              <a:t>Moodle on a Stick</a:t>
            </a:r>
          </a:p>
        </p:txBody>
      </p:sp>
      <p:sp>
        <p:nvSpPr>
          <p:cNvPr id="3" name="Content Placeholder 2">
            <a:extLst>
              <a:ext uri="{FF2B5EF4-FFF2-40B4-BE49-F238E27FC236}">
                <a16:creationId xmlns:a16="http://schemas.microsoft.com/office/drawing/2014/main" id="{5E2C2FDC-89EF-49F8-BC88-D8EDDF63FF1B}"/>
              </a:ext>
            </a:extLst>
          </p:cNvPr>
          <p:cNvSpPr>
            <a:spLocks noGrp="1"/>
          </p:cNvSpPr>
          <p:nvPr>
            <p:ph idx="1"/>
          </p:nvPr>
        </p:nvSpPr>
        <p:spPr>
          <a:xfrm>
            <a:off x="838200" y="1291244"/>
            <a:ext cx="10515600" cy="4885719"/>
          </a:xfrm>
        </p:spPr>
        <p:txBody>
          <a:bodyPr/>
          <a:lstStyle/>
          <a:p>
            <a:pPr marL="0" indent="0">
              <a:buNone/>
            </a:pPr>
            <a:r>
              <a:rPr lang="en-US" dirty="0"/>
              <a:t>“</a:t>
            </a:r>
            <a:r>
              <a:rPr lang="en-US" dirty="0" err="1"/>
              <a:t>Spoodle</a:t>
            </a:r>
            <a:r>
              <a:rPr lang="en-US" dirty="0"/>
              <a:t> is an up to date portable </a:t>
            </a:r>
            <a:r>
              <a:rPr lang="en-US" dirty="0" err="1"/>
              <a:t>moodle</a:t>
            </a:r>
            <a:r>
              <a:rPr lang="en-US" dirty="0"/>
              <a:t> / ‘</a:t>
            </a:r>
            <a:r>
              <a:rPr lang="en-US" dirty="0" err="1"/>
              <a:t>moodle</a:t>
            </a:r>
            <a:r>
              <a:rPr lang="en-US" dirty="0"/>
              <a:t> on a stick’ solution for learners to access Moodle courses without requiring constant internet access.”</a:t>
            </a:r>
          </a:p>
        </p:txBody>
      </p:sp>
      <p:sp>
        <p:nvSpPr>
          <p:cNvPr id="4" name="Rectangle 3">
            <a:extLst>
              <a:ext uri="{FF2B5EF4-FFF2-40B4-BE49-F238E27FC236}">
                <a16:creationId xmlns:a16="http://schemas.microsoft.com/office/drawing/2014/main" id="{F31385D9-EF82-418D-82A6-9971F003D04C}"/>
              </a:ext>
            </a:extLst>
          </p:cNvPr>
          <p:cNvSpPr/>
          <p:nvPr/>
        </p:nvSpPr>
        <p:spPr>
          <a:xfrm>
            <a:off x="1132884" y="5896299"/>
            <a:ext cx="5457007" cy="369332"/>
          </a:xfrm>
          <a:prstGeom prst="rect">
            <a:avLst/>
          </a:prstGeom>
        </p:spPr>
        <p:txBody>
          <a:bodyPr wrap="none">
            <a:spAutoFit/>
          </a:bodyPr>
          <a:lstStyle/>
          <a:p>
            <a:r>
              <a:rPr lang="en-US" dirty="0">
                <a:hlinkClick r:id="rId2"/>
              </a:rPr>
              <a:t>https://moodle.org/mod/forum/discuss.php?d=342367</a:t>
            </a:r>
            <a:r>
              <a:rPr lang="en-US" dirty="0"/>
              <a:t> </a:t>
            </a:r>
          </a:p>
        </p:txBody>
      </p:sp>
      <p:pic>
        <p:nvPicPr>
          <p:cNvPr id="4098" name="Picture 2" descr="https://moodle.org/pluginfile.php/143/mod_forum/post/1380029/spoodle-themed2.jpg">
            <a:extLst>
              <a:ext uri="{FF2B5EF4-FFF2-40B4-BE49-F238E27FC236}">
                <a16:creationId xmlns:a16="http://schemas.microsoft.com/office/drawing/2014/main" id="{07C1F710-E087-4BB9-8AEF-F9AC47133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165" y="2816738"/>
            <a:ext cx="9779488" cy="27512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679E438-4318-43BF-8B3A-D274612C5C86}"/>
              </a:ext>
            </a:extLst>
          </p:cNvPr>
          <p:cNvSpPr/>
          <p:nvPr/>
        </p:nvSpPr>
        <p:spPr>
          <a:xfrm>
            <a:off x="1139465" y="6255944"/>
            <a:ext cx="4944367" cy="369332"/>
          </a:xfrm>
          <a:prstGeom prst="rect">
            <a:avLst/>
          </a:prstGeom>
        </p:spPr>
        <p:txBody>
          <a:bodyPr wrap="none">
            <a:spAutoFit/>
          </a:bodyPr>
          <a:lstStyle/>
          <a:p>
            <a:r>
              <a:rPr lang="en-US" dirty="0">
                <a:hlinkClick r:id="rId4"/>
              </a:rPr>
              <a:t>https://www.youtube.com/watch?v=EsHEgSYKr4A</a:t>
            </a:r>
            <a:r>
              <a:rPr lang="en-US" dirty="0"/>
              <a:t> </a:t>
            </a:r>
          </a:p>
        </p:txBody>
      </p:sp>
    </p:spTree>
    <p:extLst>
      <p:ext uri="{BB962C8B-B14F-4D97-AF65-F5344CB8AC3E}">
        <p14:creationId xmlns:p14="http://schemas.microsoft.com/office/powerpoint/2010/main" val="3260480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2C2FDC-89EF-49F8-BC88-D8EDDF63FF1B}"/>
              </a:ext>
            </a:extLst>
          </p:cNvPr>
          <p:cNvSpPr>
            <a:spLocks noGrp="1"/>
          </p:cNvSpPr>
          <p:nvPr>
            <p:ph idx="1"/>
          </p:nvPr>
        </p:nvSpPr>
        <p:spPr>
          <a:xfrm>
            <a:off x="838200" y="1291244"/>
            <a:ext cx="10515600" cy="4885719"/>
          </a:xfrm>
        </p:spPr>
        <p:txBody>
          <a:bodyPr/>
          <a:lstStyle/>
          <a:p>
            <a:r>
              <a:rPr lang="en-US" dirty="0"/>
              <a:t>gRSShopper as a Firefox Sidebar</a:t>
            </a:r>
          </a:p>
        </p:txBody>
      </p:sp>
      <p:sp>
        <p:nvSpPr>
          <p:cNvPr id="4" name="Rectangle 3">
            <a:extLst>
              <a:ext uri="{FF2B5EF4-FFF2-40B4-BE49-F238E27FC236}">
                <a16:creationId xmlns:a16="http://schemas.microsoft.com/office/drawing/2014/main" id="{751F626D-867A-44CA-BBF7-404A95D1AE66}"/>
              </a:ext>
            </a:extLst>
          </p:cNvPr>
          <p:cNvSpPr/>
          <p:nvPr/>
        </p:nvSpPr>
        <p:spPr>
          <a:xfrm>
            <a:off x="725978" y="6308208"/>
            <a:ext cx="10224654" cy="369332"/>
          </a:xfrm>
          <a:prstGeom prst="rect">
            <a:avLst/>
          </a:prstGeom>
        </p:spPr>
        <p:txBody>
          <a:bodyPr wrap="square">
            <a:spAutoFit/>
          </a:bodyPr>
          <a:lstStyle/>
          <a:p>
            <a:r>
              <a:rPr lang="en-US" dirty="0">
                <a:hlinkClick r:id="rId2"/>
              </a:rPr>
              <a:t>https://addons.mozilla.org/en-US/firefox/search/?q=sidebar&amp;platform=WINNT&amp;appver=58.0</a:t>
            </a:r>
            <a:r>
              <a:rPr lang="en-US" dirty="0"/>
              <a:t> </a:t>
            </a:r>
          </a:p>
        </p:txBody>
      </p:sp>
      <p:pic>
        <p:nvPicPr>
          <p:cNvPr id="5" name="Picture 4">
            <a:extLst>
              <a:ext uri="{FF2B5EF4-FFF2-40B4-BE49-F238E27FC236}">
                <a16:creationId xmlns:a16="http://schemas.microsoft.com/office/drawing/2014/main" id="{3B5F28CF-676C-475C-87DA-BCD8E0732F96}"/>
              </a:ext>
            </a:extLst>
          </p:cNvPr>
          <p:cNvPicPr>
            <a:picLocks noChangeAspect="1"/>
          </p:cNvPicPr>
          <p:nvPr/>
        </p:nvPicPr>
        <p:blipFill>
          <a:blip r:embed="rId3"/>
          <a:stretch>
            <a:fillRect/>
          </a:stretch>
        </p:blipFill>
        <p:spPr>
          <a:xfrm>
            <a:off x="6261410" y="1355065"/>
            <a:ext cx="5430912" cy="2409716"/>
          </a:xfrm>
          <a:prstGeom prst="rect">
            <a:avLst/>
          </a:prstGeom>
        </p:spPr>
      </p:pic>
      <p:pic>
        <p:nvPicPr>
          <p:cNvPr id="6" name="Picture 5">
            <a:extLst>
              <a:ext uri="{FF2B5EF4-FFF2-40B4-BE49-F238E27FC236}">
                <a16:creationId xmlns:a16="http://schemas.microsoft.com/office/drawing/2014/main" id="{81E28B32-074B-411B-8BCF-5BF51F6C27BA}"/>
              </a:ext>
            </a:extLst>
          </p:cNvPr>
          <p:cNvPicPr>
            <a:picLocks noChangeAspect="1"/>
          </p:cNvPicPr>
          <p:nvPr/>
        </p:nvPicPr>
        <p:blipFill>
          <a:blip r:embed="rId4"/>
          <a:stretch>
            <a:fillRect/>
          </a:stretch>
        </p:blipFill>
        <p:spPr>
          <a:xfrm>
            <a:off x="1446415" y="2003300"/>
            <a:ext cx="4814995" cy="2851400"/>
          </a:xfrm>
          <a:prstGeom prst="rect">
            <a:avLst/>
          </a:prstGeom>
        </p:spPr>
      </p:pic>
      <p:pic>
        <p:nvPicPr>
          <p:cNvPr id="7" name="Picture 6">
            <a:extLst>
              <a:ext uri="{FF2B5EF4-FFF2-40B4-BE49-F238E27FC236}">
                <a16:creationId xmlns:a16="http://schemas.microsoft.com/office/drawing/2014/main" id="{F3B8EB19-AFC1-47D3-91E7-CFD831C9ADF8}"/>
              </a:ext>
            </a:extLst>
          </p:cNvPr>
          <p:cNvPicPr>
            <a:picLocks noChangeAspect="1"/>
          </p:cNvPicPr>
          <p:nvPr/>
        </p:nvPicPr>
        <p:blipFill>
          <a:blip r:embed="rId5"/>
          <a:stretch>
            <a:fillRect/>
          </a:stretch>
        </p:blipFill>
        <p:spPr>
          <a:xfrm>
            <a:off x="4962699" y="3527120"/>
            <a:ext cx="4486102" cy="2655160"/>
          </a:xfrm>
          <a:prstGeom prst="rect">
            <a:avLst/>
          </a:prstGeom>
        </p:spPr>
      </p:pic>
      <p:sp>
        <p:nvSpPr>
          <p:cNvPr id="11" name="Title 1">
            <a:extLst>
              <a:ext uri="{FF2B5EF4-FFF2-40B4-BE49-F238E27FC236}">
                <a16:creationId xmlns:a16="http://schemas.microsoft.com/office/drawing/2014/main" id="{55705BEC-B19C-4448-A2D1-BA2FD29E68A4}"/>
              </a:ext>
            </a:extLst>
          </p:cNvPr>
          <p:cNvSpPr>
            <a:spLocks noGrp="1"/>
          </p:cNvSpPr>
          <p:nvPr>
            <p:ph type="title"/>
          </p:nvPr>
        </p:nvSpPr>
        <p:spPr>
          <a:xfrm>
            <a:off x="838200" y="365126"/>
            <a:ext cx="10515600" cy="837450"/>
          </a:xfrm>
        </p:spPr>
        <p:txBody>
          <a:bodyPr>
            <a:normAutofit/>
          </a:bodyPr>
          <a:lstStyle/>
          <a:p>
            <a:r>
              <a:rPr lang="en-US" sz="3200" dirty="0"/>
              <a:t>Embedding Applications in Other Applications</a:t>
            </a:r>
          </a:p>
        </p:txBody>
      </p:sp>
    </p:spTree>
    <p:extLst>
      <p:ext uri="{BB962C8B-B14F-4D97-AF65-F5344CB8AC3E}">
        <p14:creationId xmlns:p14="http://schemas.microsoft.com/office/powerpoint/2010/main" val="4158990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808CD-96CA-4F31-84D3-B1DA59DB9822}"/>
              </a:ext>
            </a:extLst>
          </p:cNvPr>
          <p:cNvSpPr>
            <a:spLocks noGrp="1"/>
          </p:cNvSpPr>
          <p:nvPr>
            <p:ph type="title"/>
          </p:nvPr>
        </p:nvSpPr>
        <p:spPr>
          <a:xfrm>
            <a:off x="838200" y="365126"/>
            <a:ext cx="10515600" cy="837450"/>
          </a:xfrm>
        </p:spPr>
        <p:txBody>
          <a:bodyPr>
            <a:normAutofit/>
          </a:bodyPr>
          <a:lstStyle/>
          <a:p>
            <a:r>
              <a:rPr lang="en-US" sz="3200" dirty="0"/>
              <a:t>Embedding Applications in Other Applications</a:t>
            </a:r>
          </a:p>
        </p:txBody>
      </p:sp>
      <p:sp>
        <p:nvSpPr>
          <p:cNvPr id="3" name="Content Placeholder 2">
            <a:extLst>
              <a:ext uri="{FF2B5EF4-FFF2-40B4-BE49-F238E27FC236}">
                <a16:creationId xmlns:a16="http://schemas.microsoft.com/office/drawing/2014/main" id="{5E2C2FDC-89EF-49F8-BC88-D8EDDF63FF1B}"/>
              </a:ext>
            </a:extLst>
          </p:cNvPr>
          <p:cNvSpPr>
            <a:spLocks noGrp="1"/>
          </p:cNvSpPr>
          <p:nvPr>
            <p:ph idx="1"/>
          </p:nvPr>
        </p:nvSpPr>
        <p:spPr>
          <a:xfrm>
            <a:off x="838200" y="1291244"/>
            <a:ext cx="10515600" cy="4885719"/>
          </a:xfrm>
        </p:spPr>
        <p:txBody>
          <a:bodyPr/>
          <a:lstStyle/>
          <a:p>
            <a:r>
              <a:rPr lang="en-US" dirty="0"/>
              <a:t>gRSShopper in Vivaldi</a:t>
            </a:r>
          </a:p>
        </p:txBody>
      </p:sp>
      <p:sp>
        <p:nvSpPr>
          <p:cNvPr id="4" name="Rectangle 3">
            <a:extLst>
              <a:ext uri="{FF2B5EF4-FFF2-40B4-BE49-F238E27FC236}">
                <a16:creationId xmlns:a16="http://schemas.microsoft.com/office/drawing/2014/main" id="{751F626D-867A-44CA-BBF7-404A95D1AE66}"/>
              </a:ext>
            </a:extLst>
          </p:cNvPr>
          <p:cNvSpPr/>
          <p:nvPr/>
        </p:nvSpPr>
        <p:spPr>
          <a:xfrm>
            <a:off x="725978" y="6308208"/>
            <a:ext cx="10224654" cy="369332"/>
          </a:xfrm>
          <a:prstGeom prst="rect">
            <a:avLst/>
          </a:prstGeom>
        </p:spPr>
        <p:txBody>
          <a:bodyPr wrap="square">
            <a:spAutoFit/>
          </a:bodyPr>
          <a:lstStyle/>
          <a:p>
            <a:r>
              <a:rPr lang="en-US" dirty="0">
                <a:hlinkClick r:id="rId2"/>
              </a:rPr>
              <a:t>https://vivaldi.com/</a:t>
            </a:r>
            <a:r>
              <a:rPr lang="en-US" dirty="0"/>
              <a:t> </a:t>
            </a:r>
          </a:p>
        </p:txBody>
      </p:sp>
      <p:pic>
        <p:nvPicPr>
          <p:cNvPr id="6" name="Picture 5">
            <a:extLst>
              <a:ext uri="{FF2B5EF4-FFF2-40B4-BE49-F238E27FC236}">
                <a16:creationId xmlns:a16="http://schemas.microsoft.com/office/drawing/2014/main" id="{F55BD6EE-7C0F-439F-8066-BE82FC94186D}"/>
              </a:ext>
            </a:extLst>
          </p:cNvPr>
          <p:cNvPicPr>
            <a:picLocks noChangeAspect="1"/>
          </p:cNvPicPr>
          <p:nvPr/>
        </p:nvPicPr>
        <p:blipFill>
          <a:blip r:embed="rId3"/>
          <a:stretch>
            <a:fillRect/>
          </a:stretch>
        </p:blipFill>
        <p:spPr>
          <a:xfrm>
            <a:off x="725978" y="1904021"/>
            <a:ext cx="6704196" cy="4083914"/>
          </a:xfrm>
          <a:prstGeom prst="rect">
            <a:avLst/>
          </a:prstGeom>
          <a:ln w="3175">
            <a:solidFill>
              <a:schemeClr val="tx1"/>
            </a:solidFill>
          </a:ln>
        </p:spPr>
      </p:pic>
      <p:pic>
        <p:nvPicPr>
          <p:cNvPr id="5" name="Picture 4">
            <a:extLst>
              <a:ext uri="{FF2B5EF4-FFF2-40B4-BE49-F238E27FC236}">
                <a16:creationId xmlns:a16="http://schemas.microsoft.com/office/drawing/2014/main" id="{2CCB8EEB-9B56-4F25-930D-D613C9A56806}"/>
              </a:ext>
            </a:extLst>
          </p:cNvPr>
          <p:cNvPicPr>
            <a:picLocks noChangeAspect="1"/>
          </p:cNvPicPr>
          <p:nvPr/>
        </p:nvPicPr>
        <p:blipFill>
          <a:blip r:embed="rId4"/>
          <a:stretch>
            <a:fillRect/>
          </a:stretch>
        </p:blipFill>
        <p:spPr>
          <a:xfrm>
            <a:off x="5159434" y="1522849"/>
            <a:ext cx="6780608" cy="3974763"/>
          </a:xfrm>
          <a:prstGeom prst="rect">
            <a:avLst/>
          </a:prstGeom>
          <a:ln w="3175">
            <a:solidFill>
              <a:schemeClr val="tx1"/>
            </a:solidFill>
          </a:ln>
        </p:spPr>
      </p:pic>
    </p:spTree>
    <p:extLst>
      <p:ext uri="{BB962C8B-B14F-4D97-AF65-F5344CB8AC3E}">
        <p14:creationId xmlns:p14="http://schemas.microsoft.com/office/powerpoint/2010/main" val="1725041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2C2FDC-89EF-49F8-BC88-D8EDDF63FF1B}"/>
              </a:ext>
            </a:extLst>
          </p:cNvPr>
          <p:cNvSpPr>
            <a:spLocks noGrp="1"/>
          </p:cNvSpPr>
          <p:nvPr>
            <p:ph idx="1"/>
          </p:nvPr>
        </p:nvSpPr>
        <p:spPr>
          <a:xfrm>
            <a:off x="838200" y="1263535"/>
            <a:ext cx="2209800" cy="4885719"/>
          </a:xfrm>
        </p:spPr>
        <p:txBody>
          <a:bodyPr/>
          <a:lstStyle/>
          <a:p>
            <a:pPr marL="0" indent="0">
              <a:buNone/>
            </a:pPr>
            <a:r>
              <a:rPr lang="en-US" dirty="0"/>
              <a:t>Research and References in an MS-Word Plugin</a:t>
            </a:r>
          </a:p>
        </p:txBody>
      </p:sp>
      <p:sp>
        <p:nvSpPr>
          <p:cNvPr id="4" name="Rectangle 3">
            <a:extLst>
              <a:ext uri="{FF2B5EF4-FFF2-40B4-BE49-F238E27FC236}">
                <a16:creationId xmlns:a16="http://schemas.microsoft.com/office/drawing/2014/main" id="{751F626D-867A-44CA-BBF7-404A95D1AE66}"/>
              </a:ext>
            </a:extLst>
          </p:cNvPr>
          <p:cNvSpPr/>
          <p:nvPr/>
        </p:nvSpPr>
        <p:spPr>
          <a:xfrm>
            <a:off x="725978" y="6308208"/>
            <a:ext cx="10224654" cy="369332"/>
          </a:xfrm>
          <a:prstGeom prst="rect">
            <a:avLst/>
          </a:prstGeom>
        </p:spPr>
        <p:txBody>
          <a:bodyPr wrap="square">
            <a:spAutoFit/>
          </a:bodyPr>
          <a:lstStyle/>
          <a:p>
            <a:r>
              <a:rPr lang="en-US" dirty="0">
                <a:hlinkClick r:id="rId2"/>
              </a:rPr>
              <a:t>https://www.officetooltips.com/office_2013/tips/advanced_research_with_research_pane.html</a:t>
            </a:r>
            <a:r>
              <a:rPr lang="en-US" dirty="0"/>
              <a:t> </a:t>
            </a:r>
          </a:p>
        </p:txBody>
      </p:sp>
      <p:pic>
        <p:nvPicPr>
          <p:cNvPr id="6" name="Picture 5">
            <a:extLst>
              <a:ext uri="{FF2B5EF4-FFF2-40B4-BE49-F238E27FC236}">
                <a16:creationId xmlns:a16="http://schemas.microsoft.com/office/drawing/2014/main" id="{07C3EC2A-D7C7-4624-8F9A-202BF4452122}"/>
              </a:ext>
            </a:extLst>
          </p:cNvPr>
          <p:cNvPicPr>
            <a:picLocks noChangeAspect="1"/>
          </p:cNvPicPr>
          <p:nvPr/>
        </p:nvPicPr>
        <p:blipFill>
          <a:blip r:embed="rId3"/>
          <a:stretch>
            <a:fillRect/>
          </a:stretch>
        </p:blipFill>
        <p:spPr>
          <a:xfrm>
            <a:off x="3269673" y="1318954"/>
            <a:ext cx="7270865" cy="386434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77C52ADA-D189-49EA-9792-D90F4BF85423}"/>
                  </a:ext>
                </a:extLst>
              </p14:cNvPr>
              <p14:cNvContentPartPr/>
              <p14:nvPr/>
            </p14:nvContentPartPr>
            <p14:xfrm>
              <a:off x="8299754" y="1839096"/>
              <a:ext cx="2240784" cy="3179808"/>
            </p14:xfrm>
          </p:contentPart>
        </mc:Choice>
        <mc:Fallback xmlns="">
          <p:pic>
            <p:nvPicPr>
              <p:cNvPr id="5" name="Ink 4">
                <a:extLst>
                  <a:ext uri="{FF2B5EF4-FFF2-40B4-BE49-F238E27FC236}">
                    <a16:creationId xmlns:a16="http://schemas.microsoft.com/office/drawing/2014/main" id="{77C52ADA-D189-49EA-9792-D90F4BF85423}"/>
                  </a:ext>
                </a:extLst>
              </p:cNvPr>
              <p:cNvPicPr/>
              <p:nvPr/>
            </p:nvPicPr>
            <p:blipFill>
              <a:blip r:embed="rId5"/>
              <a:stretch>
                <a:fillRect/>
              </a:stretch>
            </p:blipFill>
            <p:spPr>
              <a:xfrm>
                <a:off x="8278160" y="1795902"/>
                <a:ext cx="2283613" cy="3265836"/>
              </a:xfrm>
              <a:prstGeom prst="rect">
                <a:avLst/>
              </a:prstGeom>
            </p:spPr>
          </p:pic>
        </mc:Fallback>
      </mc:AlternateContent>
      <p:sp>
        <p:nvSpPr>
          <p:cNvPr id="11" name="Title 1">
            <a:extLst>
              <a:ext uri="{FF2B5EF4-FFF2-40B4-BE49-F238E27FC236}">
                <a16:creationId xmlns:a16="http://schemas.microsoft.com/office/drawing/2014/main" id="{FDB20AD9-3946-4A1D-BB2D-E86479165FA0}"/>
              </a:ext>
            </a:extLst>
          </p:cNvPr>
          <p:cNvSpPr>
            <a:spLocks noGrp="1"/>
          </p:cNvSpPr>
          <p:nvPr>
            <p:ph type="title"/>
          </p:nvPr>
        </p:nvSpPr>
        <p:spPr>
          <a:xfrm>
            <a:off x="838200" y="365126"/>
            <a:ext cx="10515600" cy="794874"/>
          </a:xfrm>
        </p:spPr>
        <p:txBody>
          <a:bodyPr>
            <a:normAutofit/>
          </a:bodyPr>
          <a:lstStyle/>
          <a:p>
            <a:r>
              <a:rPr lang="en-US" sz="3200" dirty="0"/>
              <a:t>Embedding Applications in Other Applications</a:t>
            </a:r>
          </a:p>
        </p:txBody>
      </p:sp>
    </p:spTree>
    <p:extLst>
      <p:ext uri="{BB962C8B-B14F-4D97-AF65-F5344CB8AC3E}">
        <p14:creationId xmlns:p14="http://schemas.microsoft.com/office/powerpoint/2010/main" val="1921133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808CD-96CA-4F31-84D3-B1DA59DB9822}"/>
              </a:ext>
            </a:extLst>
          </p:cNvPr>
          <p:cNvSpPr>
            <a:spLocks noGrp="1"/>
          </p:cNvSpPr>
          <p:nvPr>
            <p:ph type="title"/>
          </p:nvPr>
        </p:nvSpPr>
        <p:spPr>
          <a:xfrm>
            <a:off x="838200" y="365126"/>
            <a:ext cx="10515600" cy="837450"/>
          </a:xfrm>
        </p:spPr>
        <p:txBody>
          <a:bodyPr>
            <a:normAutofit/>
          </a:bodyPr>
          <a:lstStyle/>
          <a:p>
            <a:r>
              <a:rPr lang="en-US" sz="3200" dirty="0"/>
              <a:t>Server Virtualization</a:t>
            </a:r>
          </a:p>
        </p:txBody>
      </p:sp>
      <p:sp>
        <p:nvSpPr>
          <p:cNvPr id="3" name="Content Placeholder 2">
            <a:extLst>
              <a:ext uri="{FF2B5EF4-FFF2-40B4-BE49-F238E27FC236}">
                <a16:creationId xmlns:a16="http://schemas.microsoft.com/office/drawing/2014/main" id="{5E2C2FDC-89EF-49F8-BC88-D8EDDF63FF1B}"/>
              </a:ext>
            </a:extLst>
          </p:cNvPr>
          <p:cNvSpPr>
            <a:spLocks noGrp="1"/>
          </p:cNvSpPr>
          <p:nvPr>
            <p:ph idx="1"/>
          </p:nvPr>
        </p:nvSpPr>
        <p:spPr>
          <a:xfrm>
            <a:off x="838200" y="1291244"/>
            <a:ext cx="10515600" cy="4885719"/>
          </a:xfrm>
        </p:spPr>
        <p:txBody>
          <a:bodyPr/>
          <a:lstStyle/>
          <a:p>
            <a:r>
              <a:rPr lang="en-US" dirty="0"/>
              <a:t>Parallels</a:t>
            </a:r>
          </a:p>
          <a:p>
            <a:r>
              <a:rPr lang="en-US" dirty="0"/>
              <a:t>VMWare</a:t>
            </a:r>
          </a:p>
          <a:p>
            <a:r>
              <a:rPr lang="en-US" dirty="0"/>
              <a:t>Virtual Box</a:t>
            </a:r>
          </a:p>
          <a:p>
            <a:r>
              <a:rPr lang="en-US"/>
              <a:t>Hyper-V</a:t>
            </a:r>
          </a:p>
          <a:p>
            <a:endParaRPr lang="en-US" dirty="0"/>
          </a:p>
        </p:txBody>
      </p:sp>
    </p:spTree>
    <p:extLst>
      <p:ext uri="{BB962C8B-B14F-4D97-AF65-F5344CB8AC3E}">
        <p14:creationId xmlns:p14="http://schemas.microsoft.com/office/powerpoint/2010/main" val="2943126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75041-2DA0-4C86-B505-7190DAFE1054}"/>
              </a:ext>
            </a:extLst>
          </p:cNvPr>
          <p:cNvSpPr>
            <a:spLocks noGrp="1"/>
          </p:cNvSpPr>
          <p:nvPr>
            <p:ph type="title"/>
          </p:nvPr>
        </p:nvSpPr>
        <p:spPr/>
        <p:txBody>
          <a:bodyPr/>
          <a:lstStyle/>
          <a:p>
            <a:r>
              <a:rPr lang="en-US" dirty="0"/>
              <a:t>Virtualization Platforms - Vagrant</a:t>
            </a:r>
          </a:p>
        </p:txBody>
      </p:sp>
      <p:sp>
        <p:nvSpPr>
          <p:cNvPr id="3" name="Content Placeholder 2">
            <a:extLst>
              <a:ext uri="{FF2B5EF4-FFF2-40B4-BE49-F238E27FC236}">
                <a16:creationId xmlns:a16="http://schemas.microsoft.com/office/drawing/2014/main" id="{5305E2E2-B207-493E-AC31-EBBF3ED018F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57318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569FF-A79B-495A-A4F8-4A3721295C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617EA76-2655-4163-84D1-2B7CA45F4B31}"/>
              </a:ext>
            </a:extLst>
          </p:cNvPr>
          <p:cNvSpPr>
            <a:spLocks noGrp="1"/>
          </p:cNvSpPr>
          <p:nvPr>
            <p:ph idx="1"/>
          </p:nvPr>
        </p:nvSpPr>
        <p:spPr/>
        <p:txBody>
          <a:bodyPr>
            <a:normAutofit fontScale="92500" lnSpcReduction="10000"/>
          </a:bodyPr>
          <a:lstStyle/>
          <a:p>
            <a:r>
              <a:rPr lang="en-US" dirty="0"/>
              <a:t> </a:t>
            </a:r>
            <a:br>
              <a:rPr lang="en-US" dirty="0"/>
            </a:br>
            <a:r>
              <a:rPr lang="en-US" dirty="0"/>
              <a:t>Abstract: Open Educational Resources (OER) have traditionally been thought of as replacements for classroom materials such as textbooks, teaching aids, study guides, and background resources. In more recent years they have come to include multimedia resources such as animations, podcasts and videos, and they have led to the development of new educational modalities, such as massive open online courses (MOOCs). The next generation of OERs will take a step beyond traditional media and classroom support and begin to take advantage of the unique properties of virtual learning. Using examples such as virtual containers and actionable data books, education technology researcher Stephen Downes will sketch the future for the next generation of OERs as a distributed and interactive network of applications, algorithms and data.</a:t>
            </a:r>
          </a:p>
        </p:txBody>
      </p:sp>
    </p:spTree>
    <p:extLst>
      <p:ext uri="{BB962C8B-B14F-4D97-AF65-F5344CB8AC3E}">
        <p14:creationId xmlns:p14="http://schemas.microsoft.com/office/powerpoint/2010/main" val="2637717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B33FC-E5DC-4B87-8D67-E7A572414606}"/>
              </a:ext>
            </a:extLst>
          </p:cNvPr>
          <p:cNvSpPr>
            <a:spLocks noGrp="1"/>
          </p:cNvSpPr>
          <p:nvPr>
            <p:ph type="title"/>
          </p:nvPr>
        </p:nvSpPr>
        <p:spPr/>
        <p:txBody>
          <a:bodyPr/>
          <a:lstStyle/>
          <a:p>
            <a:r>
              <a:rPr lang="en-US" dirty="0"/>
              <a:t>Loading and Running Vagrant Boxes</a:t>
            </a:r>
          </a:p>
        </p:txBody>
      </p:sp>
      <p:sp>
        <p:nvSpPr>
          <p:cNvPr id="3" name="Content Placeholder 2">
            <a:extLst>
              <a:ext uri="{FF2B5EF4-FFF2-40B4-BE49-F238E27FC236}">
                <a16:creationId xmlns:a16="http://schemas.microsoft.com/office/drawing/2014/main" id="{2C1E76B5-B8A4-40C3-B7B8-5DFB7A87E772}"/>
              </a:ext>
            </a:extLst>
          </p:cNvPr>
          <p:cNvSpPr>
            <a:spLocks noGrp="1"/>
          </p:cNvSpPr>
          <p:nvPr>
            <p:ph idx="1"/>
          </p:nvPr>
        </p:nvSpPr>
        <p:spPr>
          <a:xfrm>
            <a:off x="838200" y="1881043"/>
            <a:ext cx="10515600" cy="4351338"/>
          </a:xfrm>
        </p:spPr>
        <p:txBody>
          <a:bodyPr/>
          <a:lstStyle/>
          <a:p>
            <a:r>
              <a:rPr lang="en-US" dirty="0"/>
              <a:t>Scotch Box </a:t>
            </a:r>
          </a:p>
          <a:p>
            <a:pPr lvl="1"/>
            <a:r>
              <a:rPr lang="en-US" sz="2000" dirty="0">
                <a:hlinkClick r:id="rId2"/>
              </a:rPr>
              <a:t>https://box.scotch.io/</a:t>
            </a:r>
            <a:r>
              <a:rPr lang="en-US" sz="2000" dirty="0"/>
              <a:t> -- </a:t>
            </a:r>
            <a:r>
              <a:rPr lang="en-US" sz="2000" dirty="0">
                <a:hlinkClick r:id="rId3"/>
              </a:rPr>
              <a:t>http://192.168.33.10/</a:t>
            </a:r>
            <a:r>
              <a:rPr lang="en-US" sz="2000" dirty="0"/>
              <a:t> </a:t>
            </a:r>
          </a:p>
          <a:p>
            <a:pPr lvl="1"/>
            <a:r>
              <a:rPr lang="en-US" sz="2000" dirty="0" err="1"/>
              <a:t>WPDistillery</a:t>
            </a:r>
            <a:r>
              <a:rPr lang="en-US" sz="2000" dirty="0"/>
              <a:t> - </a:t>
            </a:r>
            <a:r>
              <a:rPr lang="en-US" sz="2000" dirty="0">
                <a:hlinkClick r:id="rId4"/>
              </a:rPr>
              <a:t>https://wpdistillery.org/</a:t>
            </a:r>
            <a:r>
              <a:rPr lang="en-US" sz="2000" dirty="0"/>
              <a:t> - for WordPress</a:t>
            </a:r>
          </a:p>
          <a:p>
            <a:r>
              <a:rPr lang="en-US" dirty="0"/>
              <a:t>Homestead</a:t>
            </a:r>
          </a:p>
          <a:p>
            <a:pPr lvl="1"/>
            <a:r>
              <a:rPr lang="en-US" sz="2000" dirty="0"/>
              <a:t>Instructions - </a:t>
            </a:r>
            <a:r>
              <a:rPr lang="en-US" sz="2000" dirty="0">
                <a:hlinkClick r:id="rId5"/>
              </a:rPr>
              <a:t>https://laravel.com/docs/5.5/homestead#first-steps</a:t>
            </a:r>
            <a:r>
              <a:rPr lang="en-US" sz="2000" dirty="0"/>
              <a:t> </a:t>
            </a:r>
          </a:p>
        </p:txBody>
      </p:sp>
      <p:pic>
        <p:nvPicPr>
          <p:cNvPr id="4" name="Picture 3">
            <a:extLst>
              <a:ext uri="{FF2B5EF4-FFF2-40B4-BE49-F238E27FC236}">
                <a16:creationId xmlns:a16="http://schemas.microsoft.com/office/drawing/2014/main" id="{C1976863-839D-4E1E-815C-943CD092CF14}"/>
              </a:ext>
            </a:extLst>
          </p:cNvPr>
          <p:cNvPicPr>
            <a:picLocks noChangeAspect="1"/>
          </p:cNvPicPr>
          <p:nvPr/>
        </p:nvPicPr>
        <p:blipFill>
          <a:blip r:embed="rId6"/>
          <a:stretch>
            <a:fillRect/>
          </a:stretch>
        </p:blipFill>
        <p:spPr>
          <a:xfrm>
            <a:off x="885092" y="4098001"/>
            <a:ext cx="4241090" cy="2610370"/>
          </a:xfrm>
          <a:prstGeom prst="rect">
            <a:avLst/>
          </a:prstGeom>
        </p:spPr>
      </p:pic>
      <p:pic>
        <p:nvPicPr>
          <p:cNvPr id="5" name="Picture 4">
            <a:extLst>
              <a:ext uri="{FF2B5EF4-FFF2-40B4-BE49-F238E27FC236}">
                <a16:creationId xmlns:a16="http://schemas.microsoft.com/office/drawing/2014/main" id="{6DDE3DAC-19DA-49D6-8BD4-3BEDF9048790}"/>
              </a:ext>
            </a:extLst>
          </p:cNvPr>
          <p:cNvPicPr>
            <a:picLocks noChangeAspect="1"/>
          </p:cNvPicPr>
          <p:nvPr/>
        </p:nvPicPr>
        <p:blipFill>
          <a:blip r:embed="rId7"/>
          <a:stretch>
            <a:fillRect/>
          </a:stretch>
        </p:blipFill>
        <p:spPr>
          <a:xfrm>
            <a:off x="5270269" y="4147877"/>
            <a:ext cx="5131724" cy="2637879"/>
          </a:xfrm>
          <a:prstGeom prst="rect">
            <a:avLst/>
          </a:prstGeom>
        </p:spPr>
      </p:pic>
    </p:spTree>
    <p:extLst>
      <p:ext uri="{BB962C8B-B14F-4D97-AF65-F5344CB8AC3E}">
        <p14:creationId xmlns:p14="http://schemas.microsoft.com/office/powerpoint/2010/main" val="4092716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D7A562-1C24-482B-A574-5FBB27996EFE}"/>
              </a:ext>
            </a:extLst>
          </p:cNvPr>
          <p:cNvPicPr>
            <a:picLocks noChangeAspect="1"/>
          </p:cNvPicPr>
          <p:nvPr/>
        </p:nvPicPr>
        <p:blipFill>
          <a:blip r:embed="rId2"/>
          <a:stretch>
            <a:fillRect/>
          </a:stretch>
        </p:blipFill>
        <p:spPr>
          <a:xfrm>
            <a:off x="1041811" y="1296785"/>
            <a:ext cx="8794915" cy="4498502"/>
          </a:xfrm>
          <a:prstGeom prst="rect">
            <a:avLst/>
          </a:prstGeom>
        </p:spPr>
      </p:pic>
      <p:sp>
        <p:nvSpPr>
          <p:cNvPr id="2" name="Title 1">
            <a:extLst>
              <a:ext uri="{FF2B5EF4-FFF2-40B4-BE49-F238E27FC236}">
                <a16:creationId xmlns:a16="http://schemas.microsoft.com/office/drawing/2014/main" id="{C89ABA0B-0BE7-4C35-9304-14DB236D20A7}"/>
              </a:ext>
            </a:extLst>
          </p:cNvPr>
          <p:cNvSpPr>
            <a:spLocks noGrp="1"/>
          </p:cNvSpPr>
          <p:nvPr>
            <p:ph type="title"/>
          </p:nvPr>
        </p:nvSpPr>
        <p:spPr/>
        <p:txBody>
          <a:bodyPr/>
          <a:lstStyle/>
          <a:p>
            <a:r>
              <a:rPr lang="en-US" dirty="0"/>
              <a:t>Docker</a:t>
            </a:r>
          </a:p>
        </p:txBody>
      </p:sp>
      <p:pic>
        <p:nvPicPr>
          <p:cNvPr id="4" name="Picture 3">
            <a:extLst>
              <a:ext uri="{FF2B5EF4-FFF2-40B4-BE49-F238E27FC236}">
                <a16:creationId xmlns:a16="http://schemas.microsoft.com/office/drawing/2014/main" id="{6ADBA72E-F8B8-4A6F-879E-4CFA7793B4B5}"/>
              </a:ext>
            </a:extLst>
          </p:cNvPr>
          <p:cNvPicPr>
            <a:picLocks noChangeAspect="1"/>
          </p:cNvPicPr>
          <p:nvPr/>
        </p:nvPicPr>
        <p:blipFill>
          <a:blip r:embed="rId3"/>
          <a:stretch>
            <a:fillRect/>
          </a:stretch>
        </p:blipFill>
        <p:spPr>
          <a:xfrm>
            <a:off x="7445945" y="4106487"/>
            <a:ext cx="3907855" cy="2502130"/>
          </a:xfrm>
          <a:prstGeom prst="rect">
            <a:avLst/>
          </a:prstGeom>
        </p:spPr>
      </p:pic>
      <p:pic>
        <p:nvPicPr>
          <p:cNvPr id="2050" name="Picture 2" descr="https://ouseful.files.wordpress.com/2015/08/kitematic_and_pinboard__bookmarks_for_psychemedia_tagged__docker_.png">
            <a:extLst>
              <a:ext uri="{FF2B5EF4-FFF2-40B4-BE49-F238E27FC236}">
                <a16:creationId xmlns:a16="http://schemas.microsoft.com/office/drawing/2014/main" id="{2875A101-982A-41F8-8D0E-5423D8BDC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811" y="4372495"/>
            <a:ext cx="3128515" cy="2056167"/>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09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0FF89-406B-4349-9ACD-6859F9642BD6}"/>
              </a:ext>
            </a:extLst>
          </p:cNvPr>
          <p:cNvSpPr>
            <a:spLocks noGrp="1"/>
          </p:cNvSpPr>
          <p:nvPr>
            <p:ph type="title"/>
          </p:nvPr>
        </p:nvSpPr>
        <p:spPr/>
        <p:txBody>
          <a:bodyPr/>
          <a:lstStyle/>
          <a:p>
            <a:r>
              <a:rPr lang="en-US" dirty="0"/>
              <a:t>Canvas on Docker</a:t>
            </a:r>
          </a:p>
        </p:txBody>
      </p:sp>
      <p:pic>
        <p:nvPicPr>
          <p:cNvPr id="4" name="Picture 3">
            <a:extLst>
              <a:ext uri="{FF2B5EF4-FFF2-40B4-BE49-F238E27FC236}">
                <a16:creationId xmlns:a16="http://schemas.microsoft.com/office/drawing/2014/main" id="{07A83E04-5404-420F-BF6D-A16F69E5ABD4}"/>
              </a:ext>
            </a:extLst>
          </p:cNvPr>
          <p:cNvPicPr>
            <a:picLocks noChangeAspect="1"/>
          </p:cNvPicPr>
          <p:nvPr/>
        </p:nvPicPr>
        <p:blipFill>
          <a:blip r:embed="rId2"/>
          <a:stretch>
            <a:fillRect/>
          </a:stretch>
        </p:blipFill>
        <p:spPr>
          <a:xfrm>
            <a:off x="697755" y="2721033"/>
            <a:ext cx="3018638" cy="3255817"/>
          </a:xfrm>
          <a:prstGeom prst="rect">
            <a:avLst/>
          </a:prstGeom>
          <a:ln w="3175">
            <a:solidFill>
              <a:schemeClr val="tx1"/>
            </a:solidFill>
          </a:ln>
        </p:spPr>
      </p:pic>
      <p:sp>
        <p:nvSpPr>
          <p:cNvPr id="5" name="Rectangle 4">
            <a:extLst>
              <a:ext uri="{FF2B5EF4-FFF2-40B4-BE49-F238E27FC236}">
                <a16:creationId xmlns:a16="http://schemas.microsoft.com/office/drawing/2014/main" id="{3998FE5F-13CA-46E2-B550-A8954EC92C5D}"/>
              </a:ext>
            </a:extLst>
          </p:cNvPr>
          <p:cNvSpPr/>
          <p:nvPr/>
        </p:nvSpPr>
        <p:spPr>
          <a:xfrm>
            <a:off x="620684" y="6070708"/>
            <a:ext cx="4149023" cy="584775"/>
          </a:xfrm>
          <a:prstGeom prst="rect">
            <a:avLst/>
          </a:prstGeom>
        </p:spPr>
        <p:txBody>
          <a:bodyPr wrap="square">
            <a:spAutoFit/>
          </a:bodyPr>
          <a:lstStyle/>
          <a:p>
            <a:r>
              <a:rPr lang="en-US" sz="1600" dirty="0">
                <a:hlinkClick r:id="rId3"/>
              </a:rPr>
              <a:t>https://github.com/instructure/canvas-lms/blob/master/script/docker_dev_setup.sh</a:t>
            </a:r>
            <a:r>
              <a:rPr lang="en-US" sz="1600" dirty="0"/>
              <a:t> </a:t>
            </a:r>
          </a:p>
        </p:txBody>
      </p:sp>
      <p:pic>
        <p:nvPicPr>
          <p:cNvPr id="6" name="Picture 5">
            <a:extLst>
              <a:ext uri="{FF2B5EF4-FFF2-40B4-BE49-F238E27FC236}">
                <a16:creationId xmlns:a16="http://schemas.microsoft.com/office/drawing/2014/main" id="{CA48DD91-D542-4BF0-A072-69F76B9644D3}"/>
              </a:ext>
            </a:extLst>
          </p:cNvPr>
          <p:cNvPicPr>
            <a:picLocks noChangeAspect="1"/>
          </p:cNvPicPr>
          <p:nvPr/>
        </p:nvPicPr>
        <p:blipFill>
          <a:blip r:embed="rId4"/>
          <a:stretch>
            <a:fillRect/>
          </a:stretch>
        </p:blipFill>
        <p:spPr>
          <a:xfrm>
            <a:off x="4505243" y="1825624"/>
            <a:ext cx="5636284" cy="4169409"/>
          </a:xfrm>
          <a:prstGeom prst="rect">
            <a:avLst/>
          </a:prstGeom>
        </p:spPr>
      </p:pic>
      <p:sp>
        <p:nvSpPr>
          <p:cNvPr id="7" name="Rectangle 6">
            <a:extLst>
              <a:ext uri="{FF2B5EF4-FFF2-40B4-BE49-F238E27FC236}">
                <a16:creationId xmlns:a16="http://schemas.microsoft.com/office/drawing/2014/main" id="{38EBE21B-19C7-4B8C-BFA6-118C5E191348}"/>
              </a:ext>
            </a:extLst>
          </p:cNvPr>
          <p:cNvSpPr/>
          <p:nvPr/>
        </p:nvSpPr>
        <p:spPr>
          <a:xfrm>
            <a:off x="5650324" y="5995033"/>
            <a:ext cx="4822859" cy="369332"/>
          </a:xfrm>
          <a:prstGeom prst="rect">
            <a:avLst/>
          </a:prstGeom>
        </p:spPr>
        <p:txBody>
          <a:bodyPr wrap="none">
            <a:spAutoFit/>
          </a:bodyPr>
          <a:lstStyle/>
          <a:p>
            <a:r>
              <a:rPr lang="en-US" dirty="0">
                <a:hlinkClick r:id="rId5"/>
              </a:rPr>
              <a:t>http://slides.com/jamesluker/how-to-docker-2#/</a:t>
            </a:r>
            <a:r>
              <a:rPr lang="en-US" dirty="0"/>
              <a:t> </a:t>
            </a:r>
          </a:p>
        </p:txBody>
      </p:sp>
    </p:spTree>
    <p:extLst>
      <p:ext uri="{BB962C8B-B14F-4D97-AF65-F5344CB8AC3E}">
        <p14:creationId xmlns:p14="http://schemas.microsoft.com/office/powerpoint/2010/main" val="4084846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F21B-2C4A-457B-A47D-6A36C2B72EB6}"/>
              </a:ext>
            </a:extLst>
          </p:cNvPr>
          <p:cNvSpPr>
            <a:spLocks noGrp="1"/>
          </p:cNvSpPr>
          <p:nvPr>
            <p:ph type="title"/>
          </p:nvPr>
        </p:nvSpPr>
        <p:spPr/>
        <p:txBody>
          <a:bodyPr/>
          <a:lstStyle/>
          <a:p>
            <a:r>
              <a:rPr lang="en-US" dirty="0"/>
              <a:t>Big Blue Button in Docker</a:t>
            </a:r>
          </a:p>
        </p:txBody>
      </p:sp>
      <p:sp>
        <p:nvSpPr>
          <p:cNvPr id="3" name="Content Placeholder 2">
            <a:extLst>
              <a:ext uri="{FF2B5EF4-FFF2-40B4-BE49-F238E27FC236}">
                <a16:creationId xmlns:a16="http://schemas.microsoft.com/office/drawing/2014/main" id="{85D9DAE4-297B-47DF-94C5-B654996CF975}"/>
              </a:ext>
            </a:extLst>
          </p:cNvPr>
          <p:cNvSpPr>
            <a:spLocks noGrp="1"/>
          </p:cNvSpPr>
          <p:nvPr>
            <p:ph idx="1"/>
          </p:nvPr>
        </p:nvSpPr>
        <p:spPr/>
        <p:txBody>
          <a:bodyPr/>
          <a:lstStyle/>
          <a:p>
            <a:endParaRPr lang="en-US" dirty="0"/>
          </a:p>
        </p:txBody>
      </p:sp>
      <p:pic>
        <p:nvPicPr>
          <p:cNvPr id="4" name="Picture 2" descr="Image result for moodle on docker">
            <a:extLst>
              <a:ext uri="{FF2B5EF4-FFF2-40B4-BE49-F238E27FC236}">
                <a16:creationId xmlns:a16="http://schemas.microsoft.com/office/drawing/2014/main" id="{042D6EE8-20A9-4720-9417-8CBA00A50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360" y="1690688"/>
            <a:ext cx="6481440" cy="38958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C567A36-F8FF-4B16-A63D-35B7B383B98C}"/>
              </a:ext>
            </a:extLst>
          </p:cNvPr>
          <p:cNvSpPr/>
          <p:nvPr/>
        </p:nvSpPr>
        <p:spPr>
          <a:xfrm>
            <a:off x="4826578" y="5697108"/>
            <a:ext cx="4721485" cy="369332"/>
          </a:xfrm>
          <a:prstGeom prst="rect">
            <a:avLst/>
          </a:prstGeom>
        </p:spPr>
        <p:txBody>
          <a:bodyPr wrap="none">
            <a:spAutoFit/>
          </a:bodyPr>
          <a:lstStyle/>
          <a:p>
            <a:r>
              <a:rPr lang="en-US" dirty="0">
                <a:hlinkClick r:id="rId3"/>
              </a:rPr>
              <a:t>http://docs.bigbluebutton.org/labs/docker.html</a:t>
            </a:r>
            <a:r>
              <a:rPr lang="en-US" dirty="0"/>
              <a:t> </a:t>
            </a:r>
          </a:p>
        </p:txBody>
      </p:sp>
      <p:sp>
        <p:nvSpPr>
          <p:cNvPr id="6" name="Rectangle 5">
            <a:extLst>
              <a:ext uri="{FF2B5EF4-FFF2-40B4-BE49-F238E27FC236}">
                <a16:creationId xmlns:a16="http://schemas.microsoft.com/office/drawing/2014/main" id="{E27D9882-F5E8-4CD4-A7F9-2F3A74158EEB}"/>
              </a:ext>
            </a:extLst>
          </p:cNvPr>
          <p:cNvSpPr/>
          <p:nvPr/>
        </p:nvSpPr>
        <p:spPr>
          <a:xfrm>
            <a:off x="838200" y="6308209"/>
            <a:ext cx="5502981" cy="369332"/>
          </a:xfrm>
          <a:prstGeom prst="rect">
            <a:avLst/>
          </a:prstGeom>
        </p:spPr>
        <p:txBody>
          <a:bodyPr wrap="none">
            <a:spAutoFit/>
          </a:bodyPr>
          <a:lstStyle/>
          <a:p>
            <a:r>
              <a:rPr lang="en-US" dirty="0">
                <a:hlinkClick r:id="rId4"/>
              </a:rPr>
              <a:t>https://hub.docker.com/r/bigbluebutton/bigbluebutton/</a:t>
            </a:r>
            <a:r>
              <a:rPr lang="en-US" dirty="0"/>
              <a:t> </a:t>
            </a:r>
          </a:p>
        </p:txBody>
      </p:sp>
      <p:pic>
        <p:nvPicPr>
          <p:cNvPr id="7" name="Picture 6">
            <a:extLst>
              <a:ext uri="{FF2B5EF4-FFF2-40B4-BE49-F238E27FC236}">
                <a16:creationId xmlns:a16="http://schemas.microsoft.com/office/drawing/2014/main" id="{8DF89E26-53F6-4984-97B9-2CD84852CC47}"/>
              </a:ext>
            </a:extLst>
          </p:cNvPr>
          <p:cNvPicPr>
            <a:picLocks noChangeAspect="1"/>
          </p:cNvPicPr>
          <p:nvPr/>
        </p:nvPicPr>
        <p:blipFill>
          <a:blip r:embed="rId5"/>
          <a:stretch>
            <a:fillRect/>
          </a:stretch>
        </p:blipFill>
        <p:spPr>
          <a:xfrm>
            <a:off x="561787" y="2233352"/>
            <a:ext cx="4199395" cy="4009233"/>
          </a:xfrm>
          <a:prstGeom prst="rect">
            <a:avLst/>
          </a:prstGeom>
        </p:spPr>
      </p:pic>
    </p:spTree>
    <p:extLst>
      <p:ext uri="{BB962C8B-B14F-4D97-AF65-F5344CB8AC3E}">
        <p14:creationId xmlns:p14="http://schemas.microsoft.com/office/powerpoint/2010/main" val="3931454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73B68-A7FA-4D30-A97B-181D37E91194}"/>
              </a:ext>
            </a:extLst>
          </p:cNvPr>
          <p:cNvSpPr>
            <a:spLocks noGrp="1"/>
          </p:cNvSpPr>
          <p:nvPr>
            <p:ph type="title"/>
          </p:nvPr>
        </p:nvSpPr>
        <p:spPr/>
        <p:txBody>
          <a:bodyPr/>
          <a:lstStyle/>
          <a:p>
            <a:r>
              <a:rPr lang="en-US" dirty="0"/>
              <a:t>Moodle on Docker</a:t>
            </a:r>
          </a:p>
        </p:txBody>
      </p:sp>
      <p:sp>
        <p:nvSpPr>
          <p:cNvPr id="3" name="Content Placeholder 2">
            <a:extLst>
              <a:ext uri="{FF2B5EF4-FFF2-40B4-BE49-F238E27FC236}">
                <a16:creationId xmlns:a16="http://schemas.microsoft.com/office/drawing/2014/main" id="{4589E706-0AC9-4A3C-853E-FDC90A3F37DB}"/>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537CBC9E-E6AA-4F84-9250-991EFEDF3F48}"/>
              </a:ext>
            </a:extLst>
          </p:cNvPr>
          <p:cNvSpPr/>
          <p:nvPr/>
        </p:nvSpPr>
        <p:spPr>
          <a:xfrm>
            <a:off x="911197" y="6311900"/>
            <a:ext cx="4093749" cy="369332"/>
          </a:xfrm>
          <a:prstGeom prst="rect">
            <a:avLst/>
          </a:prstGeom>
        </p:spPr>
        <p:txBody>
          <a:bodyPr wrap="none">
            <a:spAutoFit/>
          </a:bodyPr>
          <a:lstStyle/>
          <a:p>
            <a:r>
              <a:rPr lang="en-US" dirty="0">
                <a:hlinkClick r:id="rId2"/>
              </a:rPr>
              <a:t>https://hub.docker.com/r/jauer/moodle/</a:t>
            </a:r>
            <a:r>
              <a:rPr lang="en-US" dirty="0"/>
              <a:t> </a:t>
            </a:r>
          </a:p>
        </p:txBody>
      </p:sp>
      <p:pic>
        <p:nvPicPr>
          <p:cNvPr id="5" name="Picture 4">
            <a:extLst>
              <a:ext uri="{FF2B5EF4-FFF2-40B4-BE49-F238E27FC236}">
                <a16:creationId xmlns:a16="http://schemas.microsoft.com/office/drawing/2014/main" id="{2867096E-FE7D-43D0-ABD1-A4900D8A5614}"/>
              </a:ext>
            </a:extLst>
          </p:cNvPr>
          <p:cNvPicPr>
            <a:picLocks noChangeAspect="1"/>
          </p:cNvPicPr>
          <p:nvPr/>
        </p:nvPicPr>
        <p:blipFill>
          <a:blip r:embed="rId3"/>
          <a:stretch>
            <a:fillRect/>
          </a:stretch>
        </p:blipFill>
        <p:spPr>
          <a:xfrm>
            <a:off x="963096" y="1599853"/>
            <a:ext cx="3942602" cy="4280016"/>
          </a:xfrm>
          <a:prstGeom prst="rect">
            <a:avLst/>
          </a:prstGeom>
          <a:ln w="3175">
            <a:solidFill>
              <a:schemeClr val="tx1"/>
            </a:solidFill>
          </a:ln>
        </p:spPr>
      </p:pic>
      <p:pic>
        <p:nvPicPr>
          <p:cNvPr id="6" name="Picture 5">
            <a:extLst>
              <a:ext uri="{FF2B5EF4-FFF2-40B4-BE49-F238E27FC236}">
                <a16:creationId xmlns:a16="http://schemas.microsoft.com/office/drawing/2014/main" id="{D321691E-B930-4212-AF60-364A95E4DAEB}"/>
              </a:ext>
            </a:extLst>
          </p:cNvPr>
          <p:cNvPicPr>
            <a:picLocks noChangeAspect="1"/>
          </p:cNvPicPr>
          <p:nvPr/>
        </p:nvPicPr>
        <p:blipFill>
          <a:blip r:embed="rId4"/>
          <a:stretch>
            <a:fillRect/>
          </a:stretch>
        </p:blipFill>
        <p:spPr>
          <a:xfrm>
            <a:off x="5132903" y="1237209"/>
            <a:ext cx="6367551" cy="4775663"/>
          </a:xfrm>
          <a:prstGeom prst="rect">
            <a:avLst/>
          </a:prstGeom>
        </p:spPr>
      </p:pic>
    </p:spTree>
    <p:extLst>
      <p:ext uri="{BB962C8B-B14F-4D97-AF65-F5344CB8AC3E}">
        <p14:creationId xmlns:p14="http://schemas.microsoft.com/office/powerpoint/2010/main" val="62580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E44B5-48E9-436F-8390-429E7C37C6C2}"/>
              </a:ext>
            </a:extLst>
          </p:cNvPr>
          <p:cNvSpPr>
            <a:spLocks noGrp="1"/>
          </p:cNvSpPr>
          <p:nvPr>
            <p:ph type="title"/>
          </p:nvPr>
        </p:nvSpPr>
        <p:spPr/>
        <p:txBody>
          <a:bodyPr/>
          <a:lstStyle/>
          <a:p>
            <a:r>
              <a:rPr lang="en-US" dirty="0"/>
              <a:t>Options</a:t>
            </a:r>
          </a:p>
        </p:txBody>
      </p:sp>
      <p:pic>
        <p:nvPicPr>
          <p:cNvPr id="4" name="Picture 3">
            <a:extLst>
              <a:ext uri="{FF2B5EF4-FFF2-40B4-BE49-F238E27FC236}">
                <a16:creationId xmlns:a16="http://schemas.microsoft.com/office/drawing/2014/main" id="{322E0B16-166E-4070-99EC-74C7892E103E}"/>
              </a:ext>
            </a:extLst>
          </p:cNvPr>
          <p:cNvPicPr>
            <a:picLocks noChangeAspect="1"/>
          </p:cNvPicPr>
          <p:nvPr/>
        </p:nvPicPr>
        <p:blipFill>
          <a:blip r:embed="rId2"/>
          <a:stretch>
            <a:fillRect/>
          </a:stretch>
        </p:blipFill>
        <p:spPr>
          <a:xfrm>
            <a:off x="838201" y="1382280"/>
            <a:ext cx="8098616" cy="4553007"/>
          </a:xfrm>
          <a:prstGeom prst="rect">
            <a:avLst/>
          </a:prstGeom>
          <a:ln w="3175">
            <a:solidFill>
              <a:schemeClr val="tx1"/>
            </a:solidFill>
          </a:ln>
        </p:spPr>
      </p:pic>
      <p:sp>
        <p:nvSpPr>
          <p:cNvPr id="5" name="Rectangle 4">
            <a:extLst>
              <a:ext uri="{FF2B5EF4-FFF2-40B4-BE49-F238E27FC236}">
                <a16:creationId xmlns:a16="http://schemas.microsoft.com/office/drawing/2014/main" id="{751600C0-86CB-4F6F-BFD4-9AA35F1CBDDA}"/>
              </a:ext>
            </a:extLst>
          </p:cNvPr>
          <p:cNvSpPr/>
          <p:nvPr/>
        </p:nvSpPr>
        <p:spPr>
          <a:xfrm>
            <a:off x="743879" y="6176963"/>
            <a:ext cx="4572470" cy="369332"/>
          </a:xfrm>
          <a:prstGeom prst="rect">
            <a:avLst/>
          </a:prstGeom>
        </p:spPr>
        <p:txBody>
          <a:bodyPr wrap="none">
            <a:spAutoFit/>
          </a:bodyPr>
          <a:lstStyle/>
          <a:p>
            <a:r>
              <a:rPr lang="en-US" dirty="0">
                <a:hlinkClick r:id="rId3"/>
              </a:rPr>
              <a:t>https://bitnami.com/stack/moodle/containers</a:t>
            </a:r>
            <a:r>
              <a:rPr lang="en-US" dirty="0"/>
              <a:t> </a:t>
            </a:r>
          </a:p>
        </p:txBody>
      </p:sp>
    </p:spTree>
    <p:extLst>
      <p:ext uri="{BB962C8B-B14F-4D97-AF65-F5344CB8AC3E}">
        <p14:creationId xmlns:p14="http://schemas.microsoft.com/office/powerpoint/2010/main" val="1604100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29287-5BA4-4C35-8BE4-EDDE9A136B4A}"/>
              </a:ext>
            </a:extLst>
          </p:cNvPr>
          <p:cNvSpPr>
            <a:spLocks noGrp="1"/>
          </p:cNvSpPr>
          <p:nvPr>
            <p:ph type="title"/>
          </p:nvPr>
        </p:nvSpPr>
        <p:spPr/>
        <p:txBody>
          <a:bodyPr/>
          <a:lstStyle/>
          <a:p>
            <a:r>
              <a:rPr lang="en-US" dirty="0"/>
              <a:t>Cloud Infrastructure Providers</a:t>
            </a:r>
          </a:p>
        </p:txBody>
      </p:sp>
      <p:sp>
        <p:nvSpPr>
          <p:cNvPr id="3" name="Content Placeholder 2">
            <a:extLst>
              <a:ext uri="{FF2B5EF4-FFF2-40B4-BE49-F238E27FC236}">
                <a16:creationId xmlns:a16="http://schemas.microsoft.com/office/drawing/2014/main" id="{6DB60DAB-7589-4CB0-8813-BEF3837466EA}"/>
              </a:ext>
            </a:extLst>
          </p:cNvPr>
          <p:cNvSpPr>
            <a:spLocks noGrp="1"/>
          </p:cNvSpPr>
          <p:nvPr>
            <p:ph idx="1"/>
          </p:nvPr>
        </p:nvSpPr>
        <p:spPr/>
        <p:txBody>
          <a:bodyPr/>
          <a:lstStyle/>
          <a:p>
            <a:r>
              <a:rPr lang="en-US" dirty="0"/>
              <a:t>AWS</a:t>
            </a:r>
          </a:p>
          <a:p>
            <a:r>
              <a:rPr lang="en-US" dirty="0"/>
              <a:t>Azure</a:t>
            </a:r>
          </a:p>
          <a:p>
            <a:r>
              <a:rPr lang="en-US" dirty="0"/>
              <a:t>Bitnami</a:t>
            </a:r>
          </a:p>
          <a:p>
            <a:endParaRPr lang="en-US" dirty="0"/>
          </a:p>
        </p:txBody>
      </p:sp>
    </p:spTree>
    <p:extLst>
      <p:ext uri="{BB962C8B-B14F-4D97-AF65-F5344CB8AC3E}">
        <p14:creationId xmlns:p14="http://schemas.microsoft.com/office/powerpoint/2010/main" val="1388971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BE75E-3716-475E-9F68-B77C48F070AE}"/>
              </a:ext>
            </a:extLst>
          </p:cNvPr>
          <p:cNvSpPr>
            <a:spLocks noGrp="1"/>
          </p:cNvSpPr>
          <p:nvPr>
            <p:ph type="title"/>
          </p:nvPr>
        </p:nvSpPr>
        <p:spPr/>
        <p:txBody>
          <a:bodyPr/>
          <a:lstStyle/>
          <a:p>
            <a:r>
              <a:rPr lang="en-US" dirty="0"/>
              <a:t>Happening Now…</a:t>
            </a:r>
          </a:p>
        </p:txBody>
      </p:sp>
      <p:sp>
        <p:nvSpPr>
          <p:cNvPr id="3" name="Content Placeholder 2">
            <a:extLst>
              <a:ext uri="{FF2B5EF4-FFF2-40B4-BE49-F238E27FC236}">
                <a16:creationId xmlns:a16="http://schemas.microsoft.com/office/drawing/2014/main" id="{3FEA833C-3E71-4A64-832F-A6EBD984743F}"/>
              </a:ext>
            </a:extLst>
          </p:cNvPr>
          <p:cNvSpPr>
            <a:spLocks noGrp="1"/>
          </p:cNvSpPr>
          <p:nvPr>
            <p:ph idx="1"/>
          </p:nvPr>
        </p:nvSpPr>
        <p:spPr/>
        <p:txBody>
          <a:bodyPr/>
          <a:lstStyle/>
          <a:p>
            <a:r>
              <a:rPr lang="en-US" dirty="0"/>
              <a:t>Docker images to build OER</a:t>
            </a:r>
          </a:p>
          <a:p>
            <a:pPr lvl="1"/>
            <a:r>
              <a:rPr lang="en-US" dirty="0">
                <a:hlinkClick r:id="rId2"/>
              </a:rPr>
              <a:t>https://gitlab.com/oer/docker</a:t>
            </a:r>
            <a:r>
              <a:rPr lang="en-US" dirty="0"/>
              <a:t> </a:t>
            </a:r>
          </a:p>
        </p:txBody>
      </p:sp>
    </p:spTree>
    <p:extLst>
      <p:ext uri="{BB962C8B-B14F-4D97-AF65-F5344CB8AC3E}">
        <p14:creationId xmlns:p14="http://schemas.microsoft.com/office/powerpoint/2010/main" val="1135208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6CA56-4F0E-4840-B853-B76F3B5AF0D6}"/>
              </a:ext>
            </a:extLst>
          </p:cNvPr>
          <p:cNvSpPr>
            <a:spLocks noGrp="1"/>
          </p:cNvSpPr>
          <p:nvPr>
            <p:ph type="title"/>
          </p:nvPr>
        </p:nvSpPr>
        <p:spPr/>
        <p:txBody>
          <a:bodyPr/>
          <a:lstStyle/>
          <a:p>
            <a:r>
              <a:rPr lang="en-US" dirty="0"/>
              <a:t>State of the Art</a:t>
            </a:r>
          </a:p>
        </p:txBody>
      </p:sp>
      <p:pic>
        <p:nvPicPr>
          <p:cNvPr id="7170" name="Picture 2" descr="Image result for beeyard nrc">
            <a:extLst>
              <a:ext uri="{FF2B5EF4-FFF2-40B4-BE49-F238E27FC236}">
                <a16:creationId xmlns:a16="http://schemas.microsoft.com/office/drawing/2014/main" id="{4EDD68D0-8CD7-4EAA-939F-8315B5B7D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57" y="1318951"/>
            <a:ext cx="8996363" cy="5677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584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E5459-32AB-419B-9890-8343C74D1CDC}"/>
              </a:ext>
            </a:extLst>
          </p:cNvPr>
          <p:cNvSpPr>
            <a:spLocks noGrp="1"/>
          </p:cNvSpPr>
          <p:nvPr>
            <p:ph type="title"/>
          </p:nvPr>
        </p:nvSpPr>
        <p:spPr/>
        <p:txBody>
          <a:bodyPr/>
          <a:lstStyle/>
          <a:p>
            <a:r>
              <a:rPr lang="en-US" dirty="0"/>
              <a:t>OERs as Student Production</a:t>
            </a:r>
          </a:p>
        </p:txBody>
      </p:sp>
      <p:sp>
        <p:nvSpPr>
          <p:cNvPr id="3" name="Content Placeholder 2">
            <a:extLst>
              <a:ext uri="{FF2B5EF4-FFF2-40B4-BE49-F238E27FC236}">
                <a16:creationId xmlns:a16="http://schemas.microsoft.com/office/drawing/2014/main" id="{09257A96-BB8A-4B54-855C-110B5A7E3CA1}"/>
              </a:ext>
            </a:extLst>
          </p:cNvPr>
          <p:cNvSpPr>
            <a:spLocks noGrp="1"/>
          </p:cNvSpPr>
          <p:nvPr>
            <p:ph idx="1"/>
          </p:nvPr>
        </p:nvSpPr>
        <p:spPr>
          <a:xfrm>
            <a:off x="838200" y="1825625"/>
            <a:ext cx="5728855" cy="4351338"/>
          </a:xfrm>
        </p:spPr>
        <p:txBody>
          <a:bodyPr>
            <a:normAutofit/>
          </a:bodyPr>
          <a:lstStyle/>
          <a:p>
            <a:r>
              <a:rPr lang="en-US" dirty="0"/>
              <a:t>DS106 – assignment bank </a:t>
            </a:r>
            <a:r>
              <a:rPr lang="en-US" sz="2400" dirty="0">
                <a:hlinkClick r:id="rId2"/>
              </a:rPr>
              <a:t>http://assignments.ds106.us/</a:t>
            </a:r>
            <a:r>
              <a:rPr lang="en-US" sz="2400" dirty="0"/>
              <a:t> </a:t>
            </a:r>
          </a:p>
          <a:p>
            <a:r>
              <a:rPr lang="en-US" dirty="0"/>
              <a:t>Domain of One’s Own - </a:t>
            </a:r>
            <a:r>
              <a:rPr lang="en-US" sz="2000" dirty="0">
                <a:hlinkClick r:id="rId3"/>
              </a:rPr>
              <a:t>https://reclaimhosting.com/domain-of-ones-own/</a:t>
            </a:r>
            <a:r>
              <a:rPr lang="en-US" sz="2000" dirty="0"/>
              <a:t> </a:t>
            </a:r>
          </a:p>
          <a:p>
            <a:r>
              <a:rPr lang="en-US" dirty="0"/>
              <a:t>Creation of OERs through ‘renewable assignments’ – Christina Hendricks </a:t>
            </a:r>
            <a:r>
              <a:rPr lang="en-US" sz="2400" dirty="0">
                <a:hlinkClick r:id="rId4"/>
              </a:rPr>
              <a:t>http://flexible.learning.ubc.ca/news-events/renewable-assignments-student-work-adding-value-to-the-world/</a:t>
            </a:r>
            <a:r>
              <a:rPr lang="en-US" sz="2400" dirty="0"/>
              <a:t> </a:t>
            </a:r>
          </a:p>
          <a:p>
            <a:endParaRPr lang="en-US" dirty="0"/>
          </a:p>
        </p:txBody>
      </p:sp>
      <p:pic>
        <p:nvPicPr>
          <p:cNvPr id="4" name="Picture 3">
            <a:extLst>
              <a:ext uri="{FF2B5EF4-FFF2-40B4-BE49-F238E27FC236}">
                <a16:creationId xmlns:a16="http://schemas.microsoft.com/office/drawing/2014/main" id="{E7D7C321-F7F4-4855-B678-073031161BF8}"/>
              </a:ext>
            </a:extLst>
          </p:cNvPr>
          <p:cNvPicPr>
            <a:picLocks noChangeAspect="1"/>
          </p:cNvPicPr>
          <p:nvPr/>
        </p:nvPicPr>
        <p:blipFill>
          <a:blip r:embed="rId5"/>
          <a:stretch>
            <a:fillRect/>
          </a:stretch>
        </p:blipFill>
        <p:spPr>
          <a:xfrm>
            <a:off x="6657978" y="1762933"/>
            <a:ext cx="4744288" cy="4668982"/>
          </a:xfrm>
          <a:prstGeom prst="rect">
            <a:avLst/>
          </a:prstGeom>
        </p:spPr>
      </p:pic>
    </p:spTree>
    <p:extLst>
      <p:ext uri="{BB962C8B-B14F-4D97-AF65-F5344CB8AC3E}">
        <p14:creationId xmlns:p14="http://schemas.microsoft.com/office/powerpoint/2010/main" val="376027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118D-A0A1-46A8-B0F1-5DCB9EC3B7CD}"/>
              </a:ext>
            </a:extLst>
          </p:cNvPr>
          <p:cNvSpPr>
            <a:spLocks noGrp="1"/>
          </p:cNvSpPr>
          <p:nvPr>
            <p:ph type="title"/>
          </p:nvPr>
        </p:nvSpPr>
        <p:spPr/>
        <p:txBody>
          <a:bodyPr/>
          <a:lstStyle/>
          <a:p>
            <a:r>
              <a:rPr lang="en-US" dirty="0"/>
              <a:t>Open Case Studies</a:t>
            </a:r>
          </a:p>
        </p:txBody>
      </p:sp>
      <p:sp>
        <p:nvSpPr>
          <p:cNvPr id="3" name="Content Placeholder 2">
            <a:extLst>
              <a:ext uri="{FF2B5EF4-FFF2-40B4-BE49-F238E27FC236}">
                <a16:creationId xmlns:a16="http://schemas.microsoft.com/office/drawing/2014/main" id="{A4717C23-0E9D-4D46-B69D-657855A586AE}"/>
              </a:ext>
            </a:extLst>
          </p:cNvPr>
          <p:cNvSpPr>
            <a:spLocks noGrp="1"/>
          </p:cNvSpPr>
          <p:nvPr>
            <p:ph idx="1"/>
          </p:nvPr>
        </p:nvSpPr>
        <p:spPr>
          <a:xfrm>
            <a:off x="876993" y="1690688"/>
            <a:ext cx="4703617" cy="4351338"/>
          </a:xfrm>
        </p:spPr>
        <p:txBody>
          <a:bodyPr>
            <a:normAutofit lnSpcReduction="10000"/>
          </a:bodyPr>
          <a:lstStyle/>
          <a:p>
            <a:r>
              <a:rPr lang="en-US" dirty="0"/>
              <a:t>case studies that can be used by anyone, at UBC or elsewhere. </a:t>
            </a:r>
          </a:p>
          <a:p>
            <a:r>
              <a:rPr lang="en-US" dirty="0"/>
              <a:t>Many focus on topics in sustainability</a:t>
            </a:r>
          </a:p>
          <a:p>
            <a:r>
              <a:rPr lang="en-US" dirty="0"/>
              <a:t>cases on this site are open educational resources: they have an open license to allow for revision and reuse of the cases in other courses and contexts</a:t>
            </a:r>
          </a:p>
        </p:txBody>
      </p:sp>
      <p:sp>
        <p:nvSpPr>
          <p:cNvPr id="4" name="Rectangle 3">
            <a:extLst>
              <a:ext uri="{FF2B5EF4-FFF2-40B4-BE49-F238E27FC236}">
                <a16:creationId xmlns:a16="http://schemas.microsoft.com/office/drawing/2014/main" id="{ACA6A712-2912-4C9D-B92F-966EE7991444}"/>
              </a:ext>
            </a:extLst>
          </p:cNvPr>
          <p:cNvSpPr/>
          <p:nvPr/>
        </p:nvSpPr>
        <p:spPr>
          <a:xfrm>
            <a:off x="968230" y="6123543"/>
            <a:ext cx="4045916" cy="369332"/>
          </a:xfrm>
          <a:prstGeom prst="rect">
            <a:avLst/>
          </a:prstGeom>
        </p:spPr>
        <p:txBody>
          <a:bodyPr wrap="none">
            <a:spAutoFit/>
          </a:bodyPr>
          <a:lstStyle/>
          <a:p>
            <a:r>
              <a:rPr lang="en-US" dirty="0"/>
              <a:t>Quoted from: </a:t>
            </a:r>
            <a:r>
              <a:rPr lang="en-US" dirty="0">
                <a:hlinkClick r:id="rId2"/>
              </a:rPr>
              <a:t>http://cases.open.ubc.ca/</a:t>
            </a:r>
            <a:r>
              <a:rPr lang="en-US" dirty="0"/>
              <a:t>  </a:t>
            </a:r>
          </a:p>
        </p:txBody>
      </p:sp>
      <p:pic>
        <p:nvPicPr>
          <p:cNvPr id="5" name="Picture 4">
            <a:extLst>
              <a:ext uri="{FF2B5EF4-FFF2-40B4-BE49-F238E27FC236}">
                <a16:creationId xmlns:a16="http://schemas.microsoft.com/office/drawing/2014/main" id="{7B2B8B2C-4E51-45F4-8ED9-230F9995DD9B}"/>
              </a:ext>
            </a:extLst>
          </p:cNvPr>
          <p:cNvPicPr>
            <a:picLocks noChangeAspect="1"/>
          </p:cNvPicPr>
          <p:nvPr/>
        </p:nvPicPr>
        <p:blipFill>
          <a:blip r:embed="rId3"/>
          <a:stretch>
            <a:fillRect/>
          </a:stretch>
        </p:blipFill>
        <p:spPr>
          <a:xfrm>
            <a:off x="5541817" y="1601866"/>
            <a:ext cx="5376487" cy="4891009"/>
          </a:xfrm>
          <a:prstGeom prst="rect">
            <a:avLst/>
          </a:prstGeom>
        </p:spPr>
      </p:pic>
    </p:spTree>
    <p:extLst>
      <p:ext uri="{BB962C8B-B14F-4D97-AF65-F5344CB8AC3E}">
        <p14:creationId xmlns:p14="http://schemas.microsoft.com/office/powerpoint/2010/main" val="350556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E3209-E9D9-4511-8838-6183BC20C61C}"/>
              </a:ext>
            </a:extLst>
          </p:cNvPr>
          <p:cNvSpPr>
            <a:spLocks noGrp="1"/>
          </p:cNvSpPr>
          <p:nvPr>
            <p:ph type="title"/>
          </p:nvPr>
        </p:nvSpPr>
        <p:spPr/>
        <p:txBody>
          <a:bodyPr/>
          <a:lstStyle/>
          <a:p>
            <a:r>
              <a:rPr lang="en-US" dirty="0"/>
              <a:t>Content Syndication</a:t>
            </a:r>
          </a:p>
        </p:txBody>
      </p:sp>
      <p:sp>
        <p:nvSpPr>
          <p:cNvPr id="3" name="Content Placeholder 2">
            <a:extLst>
              <a:ext uri="{FF2B5EF4-FFF2-40B4-BE49-F238E27FC236}">
                <a16:creationId xmlns:a16="http://schemas.microsoft.com/office/drawing/2014/main" id="{FAC4FEED-49DC-49C1-B752-B7C7D24CDCA8}"/>
              </a:ext>
            </a:extLst>
          </p:cNvPr>
          <p:cNvSpPr>
            <a:spLocks noGrp="1"/>
          </p:cNvSpPr>
          <p:nvPr>
            <p:ph idx="1"/>
          </p:nvPr>
        </p:nvSpPr>
        <p:spPr>
          <a:xfrm>
            <a:off x="838200" y="4167447"/>
            <a:ext cx="9696796" cy="2009516"/>
          </a:xfrm>
        </p:spPr>
        <p:txBody>
          <a:bodyPr>
            <a:normAutofit/>
          </a:bodyPr>
          <a:lstStyle/>
          <a:p>
            <a:r>
              <a:rPr lang="en-US" dirty="0"/>
              <a:t>Blog posts and comments were the core of CCK08 </a:t>
            </a:r>
          </a:p>
          <a:p>
            <a:pPr lvl="1"/>
            <a:r>
              <a:rPr lang="en-US" dirty="0"/>
              <a:t>gRSShopper – </a:t>
            </a:r>
            <a:r>
              <a:rPr lang="en-US" dirty="0">
                <a:hlinkClick r:id="rId2"/>
              </a:rPr>
              <a:t>http://grsshopper.downes.ca</a:t>
            </a:r>
            <a:r>
              <a:rPr lang="en-US" dirty="0"/>
              <a:t> </a:t>
            </a:r>
          </a:p>
          <a:p>
            <a:r>
              <a:rPr lang="en-US" dirty="0" err="1"/>
              <a:t>FeedPress</a:t>
            </a:r>
            <a:r>
              <a:rPr lang="en-US" dirty="0"/>
              <a:t> - </a:t>
            </a:r>
            <a:r>
              <a:rPr lang="en-US" dirty="0">
                <a:hlinkClick r:id="rId3"/>
              </a:rPr>
              <a:t>https://wordpress.org/plugins/feedpress/</a:t>
            </a:r>
            <a:r>
              <a:rPr lang="en-US" dirty="0"/>
              <a:t> </a:t>
            </a:r>
          </a:p>
          <a:p>
            <a:r>
              <a:rPr lang="en-US" dirty="0" err="1"/>
              <a:t>FeedBurner</a:t>
            </a:r>
            <a:r>
              <a:rPr lang="en-US" dirty="0"/>
              <a:t> - </a:t>
            </a:r>
            <a:r>
              <a:rPr lang="en-US" dirty="0">
                <a:hlinkClick r:id="rId4"/>
              </a:rPr>
              <a:t>https://feedburner.google.com</a:t>
            </a:r>
            <a:r>
              <a:rPr lang="en-US" dirty="0"/>
              <a:t> </a:t>
            </a:r>
          </a:p>
          <a:p>
            <a:endParaRPr lang="en-US" dirty="0"/>
          </a:p>
        </p:txBody>
      </p:sp>
      <p:pic>
        <p:nvPicPr>
          <p:cNvPr id="1026" name="Picture 2" descr="https://blog.izooto.com/wp-content/uploads/2016/08/CS-1.png">
            <a:extLst>
              <a:ext uri="{FF2B5EF4-FFF2-40B4-BE49-F238E27FC236}">
                <a16:creationId xmlns:a16="http://schemas.microsoft.com/office/drawing/2014/main" id="{177E8C8A-292B-4837-8C15-3113C97BE7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2699" y="1515631"/>
            <a:ext cx="5565890" cy="24398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538BC14-11AE-4CFA-AE7D-5137751AA52A}"/>
              </a:ext>
            </a:extLst>
          </p:cNvPr>
          <p:cNvSpPr/>
          <p:nvPr/>
        </p:nvSpPr>
        <p:spPr>
          <a:xfrm>
            <a:off x="7220989" y="3032143"/>
            <a:ext cx="3075709" cy="923330"/>
          </a:xfrm>
          <a:prstGeom prst="rect">
            <a:avLst/>
          </a:prstGeom>
        </p:spPr>
        <p:txBody>
          <a:bodyPr wrap="square">
            <a:spAutoFit/>
          </a:bodyPr>
          <a:lstStyle/>
          <a:p>
            <a:r>
              <a:rPr lang="en-US" dirty="0"/>
              <a:t>Image: </a:t>
            </a:r>
            <a:r>
              <a:rPr lang="en-US" dirty="0">
                <a:hlinkClick r:id="rId6"/>
              </a:rPr>
              <a:t>https://blog.izooto.com/best-content-syndication-tools/</a:t>
            </a:r>
            <a:r>
              <a:rPr lang="en-US" dirty="0"/>
              <a:t>  </a:t>
            </a:r>
          </a:p>
        </p:txBody>
      </p:sp>
    </p:spTree>
    <p:extLst>
      <p:ext uri="{BB962C8B-B14F-4D97-AF65-F5344CB8AC3E}">
        <p14:creationId xmlns:p14="http://schemas.microsoft.com/office/powerpoint/2010/main" val="2010782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77BEC-DA40-4631-A269-A74E70AB273E}"/>
              </a:ext>
            </a:extLst>
          </p:cNvPr>
          <p:cNvSpPr>
            <a:spLocks noGrp="1"/>
          </p:cNvSpPr>
          <p:nvPr>
            <p:ph type="title"/>
          </p:nvPr>
        </p:nvSpPr>
        <p:spPr/>
        <p:txBody>
          <a:bodyPr/>
          <a:lstStyle/>
          <a:p>
            <a:r>
              <a:rPr lang="en-US" dirty="0" err="1"/>
              <a:t>Scrapy</a:t>
            </a:r>
            <a:endParaRPr lang="en-US" dirty="0"/>
          </a:p>
        </p:txBody>
      </p:sp>
      <p:sp>
        <p:nvSpPr>
          <p:cNvPr id="3" name="Content Placeholder 2">
            <a:extLst>
              <a:ext uri="{FF2B5EF4-FFF2-40B4-BE49-F238E27FC236}">
                <a16:creationId xmlns:a16="http://schemas.microsoft.com/office/drawing/2014/main" id="{09EFABCB-1B03-4316-BEA3-F70E025095B7}"/>
              </a:ext>
            </a:extLst>
          </p:cNvPr>
          <p:cNvSpPr>
            <a:spLocks noGrp="1"/>
          </p:cNvSpPr>
          <p:nvPr>
            <p:ph idx="1"/>
          </p:nvPr>
        </p:nvSpPr>
        <p:spPr>
          <a:xfrm>
            <a:off x="6910648" y="997022"/>
            <a:ext cx="4587240" cy="4351338"/>
          </a:xfrm>
        </p:spPr>
        <p:txBody>
          <a:bodyPr/>
          <a:lstStyle/>
          <a:p>
            <a:r>
              <a:rPr lang="en-US" dirty="0"/>
              <a:t>Python framework to aggregate and store content in RSS feeds and web sites</a:t>
            </a:r>
          </a:p>
          <a:p>
            <a:r>
              <a:rPr lang="en-US" dirty="0"/>
              <a:t>Forms the core of the NRC-developed ‘</a:t>
            </a:r>
            <a:r>
              <a:rPr lang="en-US" dirty="0" err="1"/>
              <a:t>Beeyard</a:t>
            </a:r>
            <a:r>
              <a:rPr lang="en-US" dirty="0"/>
              <a:t>’ application</a:t>
            </a:r>
          </a:p>
        </p:txBody>
      </p:sp>
      <p:sp>
        <p:nvSpPr>
          <p:cNvPr id="4" name="Rectangle 3">
            <a:extLst>
              <a:ext uri="{FF2B5EF4-FFF2-40B4-BE49-F238E27FC236}">
                <a16:creationId xmlns:a16="http://schemas.microsoft.com/office/drawing/2014/main" id="{F23E86FA-E4BE-4AFB-B7EE-9D15540F24D4}"/>
              </a:ext>
            </a:extLst>
          </p:cNvPr>
          <p:cNvSpPr/>
          <p:nvPr/>
        </p:nvSpPr>
        <p:spPr>
          <a:xfrm>
            <a:off x="838200" y="6308209"/>
            <a:ext cx="2002728" cy="369332"/>
          </a:xfrm>
          <a:prstGeom prst="rect">
            <a:avLst/>
          </a:prstGeom>
        </p:spPr>
        <p:txBody>
          <a:bodyPr wrap="none">
            <a:spAutoFit/>
          </a:bodyPr>
          <a:lstStyle/>
          <a:p>
            <a:r>
              <a:rPr lang="en-US" dirty="0">
                <a:hlinkClick r:id="rId2"/>
              </a:rPr>
              <a:t>https://scrapy.org/</a:t>
            </a:r>
            <a:r>
              <a:rPr lang="en-US" dirty="0"/>
              <a:t> </a:t>
            </a:r>
          </a:p>
        </p:txBody>
      </p:sp>
      <p:pic>
        <p:nvPicPr>
          <p:cNvPr id="6" name="Picture 5">
            <a:extLst>
              <a:ext uri="{FF2B5EF4-FFF2-40B4-BE49-F238E27FC236}">
                <a16:creationId xmlns:a16="http://schemas.microsoft.com/office/drawing/2014/main" id="{4906EC8E-1EAC-4CD1-B17D-CF1FF205DC43}"/>
              </a:ext>
            </a:extLst>
          </p:cNvPr>
          <p:cNvPicPr>
            <a:picLocks noChangeAspect="1"/>
          </p:cNvPicPr>
          <p:nvPr/>
        </p:nvPicPr>
        <p:blipFill>
          <a:blip r:embed="rId3"/>
          <a:stretch>
            <a:fillRect/>
          </a:stretch>
        </p:blipFill>
        <p:spPr>
          <a:xfrm>
            <a:off x="921327" y="1781291"/>
            <a:ext cx="5707298" cy="4112029"/>
          </a:xfrm>
          <a:prstGeom prst="rect">
            <a:avLst/>
          </a:prstGeom>
        </p:spPr>
      </p:pic>
      <p:pic>
        <p:nvPicPr>
          <p:cNvPr id="7" name="Picture 6">
            <a:extLst>
              <a:ext uri="{FF2B5EF4-FFF2-40B4-BE49-F238E27FC236}">
                <a16:creationId xmlns:a16="http://schemas.microsoft.com/office/drawing/2014/main" id="{C98B22C6-36E8-4DCC-A737-733DB63F88DA}"/>
              </a:ext>
            </a:extLst>
          </p:cNvPr>
          <p:cNvPicPr>
            <a:picLocks noChangeAspect="1"/>
          </p:cNvPicPr>
          <p:nvPr/>
        </p:nvPicPr>
        <p:blipFill>
          <a:blip r:embed="rId4"/>
          <a:stretch>
            <a:fillRect/>
          </a:stretch>
        </p:blipFill>
        <p:spPr>
          <a:xfrm>
            <a:off x="7276407" y="3710722"/>
            <a:ext cx="3994266" cy="2543220"/>
          </a:xfrm>
          <a:prstGeom prst="rect">
            <a:avLst/>
          </a:prstGeom>
        </p:spPr>
      </p:pic>
    </p:spTree>
    <p:extLst>
      <p:ext uri="{BB962C8B-B14F-4D97-AF65-F5344CB8AC3E}">
        <p14:creationId xmlns:p14="http://schemas.microsoft.com/office/powerpoint/2010/main" val="1725536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2A28E-7E02-4C5D-8527-6BB54C2DD12A}"/>
              </a:ext>
            </a:extLst>
          </p:cNvPr>
          <p:cNvSpPr>
            <a:spLocks noGrp="1"/>
          </p:cNvSpPr>
          <p:nvPr>
            <p:ph type="title"/>
          </p:nvPr>
        </p:nvSpPr>
        <p:spPr/>
        <p:txBody>
          <a:bodyPr/>
          <a:lstStyle/>
          <a:p>
            <a:r>
              <a:rPr lang="en-US" dirty="0"/>
              <a:t>MOOC.ca and gRSShopper</a:t>
            </a:r>
          </a:p>
        </p:txBody>
      </p:sp>
      <p:sp>
        <p:nvSpPr>
          <p:cNvPr id="3" name="Content Placeholder 2">
            <a:extLst>
              <a:ext uri="{FF2B5EF4-FFF2-40B4-BE49-F238E27FC236}">
                <a16:creationId xmlns:a16="http://schemas.microsoft.com/office/drawing/2014/main" id="{2F1E1AFB-9F51-46B9-BC9B-1B7ADB3EE875}"/>
              </a:ext>
            </a:extLst>
          </p:cNvPr>
          <p:cNvSpPr>
            <a:spLocks noGrp="1"/>
          </p:cNvSpPr>
          <p:nvPr>
            <p:ph idx="1"/>
          </p:nvPr>
        </p:nvSpPr>
        <p:spPr>
          <a:xfrm>
            <a:off x="838200" y="5031971"/>
            <a:ext cx="5573684" cy="1629294"/>
          </a:xfrm>
        </p:spPr>
        <p:txBody>
          <a:bodyPr>
            <a:normAutofit/>
          </a:bodyPr>
          <a:lstStyle/>
          <a:p>
            <a:pPr marL="0" indent="0">
              <a:buNone/>
            </a:pPr>
            <a:r>
              <a:rPr lang="en-US" dirty="0">
                <a:hlinkClick r:id="rId2"/>
              </a:rPr>
              <a:t>www.mooc.ca</a:t>
            </a:r>
            <a:r>
              <a:rPr lang="en-US" dirty="0"/>
              <a:t> is an aggregator of MOOC course offerings (and is planned to aggregate OERs as well) using gRSShopper and </a:t>
            </a:r>
            <a:r>
              <a:rPr lang="en-US" dirty="0" err="1"/>
              <a:t>Beeyard</a:t>
            </a:r>
            <a:endParaRPr lang="en-US" dirty="0"/>
          </a:p>
        </p:txBody>
      </p:sp>
      <p:pic>
        <p:nvPicPr>
          <p:cNvPr id="4" name="Picture 3">
            <a:extLst>
              <a:ext uri="{FF2B5EF4-FFF2-40B4-BE49-F238E27FC236}">
                <a16:creationId xmlns:a16="http://schemas.microsoft.com/office/drawing/2014/main" id="{53AF0B6D-3C42-431E-8788-D6BBD73AFA2A}"/>
              </a:ext>
            </a:extLst>
          </p:cNvPr>
          <p:cNvPicPr>
            <a:picLocks noChangeAspect="1"/>
          </p:cNvPicPr>
          <p:nvPr/>
        </p:nvPicPr>
        <p:blipFill>
          <a:blip r:embed="rId3"/>
          <a:stretch>
            <a:fillRect/>
          </a:stretch>
        </p:blipFill>
        <p:spPr>
          <a:xfrm>
            <a:off x="975360" y="1557251"/>
            <a:ext cx="6581059" cy="3260711"/>
          </a:xfrm>
          <a:prstGeom prst="rect">
            <a:avLst/>
          </a:prstGeom>
        </p:spPr>
      </p:pic>
      <p:pic>
        <p:nvPicPr>
          <p:cNvPr id="6146" name="Picture 2" descr="http://demo.downes.ca/images/grsshopper_logo.jpg">
            <a:extLst>
              <a:ext uri="{FF2B5EF4-FFF2-40B4-BE49-F238E27FC236}">
                <a16:creationId xmlns:a16="http://schemas.microsoft.com/office/drawing/2014/main" id="{2CF1F220-3C39-42B8-BCB9-860EEBAA83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644" y="1456330"/>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76E30BE-E9C4-4A3B-9EC1-E3309DB0F6FC}"/>
              </a:ext>
            </a:extLst>
          </p:cNvPr>
          <p:cNvSpPr/>
          <p:nvPr/>
        </p:nvSpPr>
        <p:spPr>
          <a:xfrm>
            <a:off x="8306285" y="4269571"/>
            <a:ext cx="3038717" cy="369332"/>
          </a:xfrm>
          <a:prstGeom prst="rect">
            <a:avLst/>
          </a:prstGeom>
        </p:spPr>
        <p:txBody>
          <a:bodyPr wrap="none">
            <a:spAutoFit/>
          </a:bodyPr>
          <a:lstStyle/>
          <a:p>
            <a:r>
              <a:rPr lang="en-US" dirty="0">
                <a:hlinkClick r:id="rId5"/>
              </a:rPr>
              <a:t>http://grsshopper.downes.ca/</a:t>
            </a:r>
            <a:r>
              <a:rPr lang="en-US" dirty="0"/>
              <a:t> </a:t>
            </a:r>
          </a:p>
        </p:txBody>
      </p:sp>
    </p:spTree>
    <p:extLst>
      <p:ext uri="{BB962C8B-B14F-4D97-AF65-F5344CB8AC3E}">
        <p14:creationId xmlns:p14="http://schemas.microsoft.com/office/powerpoint/2010/main" val="499770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2F463-27B1-4806-9336-02F2BB4475DF}"/>
              </a:ext>
            </a:extLst>
          </p:cNvPr>
          <p:cNvSpPr>
            <a:spLocks noGrp="1"/>
          </p:cNvSpPr>
          <p:nvPr>
            <p:ph type="title"/>
          </p:nvPr>
        </p:nvSpPr>
        <p:spPr/>
        <p:txBody>
          <a:bodyPr/>
          <a:lstStyle/>
          <a:p>
            <a:r>
              <a:rPr lang="en-US" dirty="0"/>
              <a:t>Open Data as OERs</a:t>
            </a:r>
          </a:p>
        </p:txBody>
      </p:sp>
      <p:sp>
        <p:nvSpPr>
          <p:cNvPr id="3" name="Content Placeholder 2">
            <a:extLst>
              <a:ext uri="{FF2B5EF4-FFF2-40B4-BE49-F238E27FC236}">
                <a16:creationId xmlns:a16="http://schemas.microsoft.com/office/drawing/2014/main" id="{109ADEA2-DFB5-4488-9258-AEF0701BBC11}"/>
              </a:ext>
            </a:extLst>
          </p:cNvPr>
          <p:cNvSpPr>
            <a:spLocks noGrp="1"/>
          </p:cNvSpPr>
          <p:nvPr>
            <p:ph idx="1"/>
          </p:nvPr>
        </p:nvSpPr>
        <p:spPr>
          <a:xfrm>
            <a:off x="6096001" y="1584960"/>
            <a:ext cx="5257800" cy="3782291"/>
          </a:xfrm>
        </p:spPr>
        <p:txBody>
          <a:bodyPr/>
          <a:lstStyle/>
          <a:p>
            <a:r>
              <a:rPr lang="en-US" dirty="0"/>
              <a:t>Civic engagement in Italy</a:t>
            </a:r>
          </a:p>
          <a:p>
            <a:r>
              <a:rPr lang="en-US" dirty="0"/>
              <a:t>Into programming assignments</a:t>
            </a:r>
          </a:p>
          <a:p>
            <a:r>
              <a:rPr lang="en-US" dirty="0"/>
              <a:t>Article-level metrics</a:t>
            </a:r>
          </a:p>
          <a:p>
            <a:r>
              <a:rPr lang="en-US" dirty="0"/>
              <a:t>Geodata and Land Walks in Wales</a:t>
            </a:r>
          </a:p>
          <a:p>
            <a:r>
              <a:rPr lang="en-US" dirty="0"/>
              <a:t>Open data for sustainable development</a:t>
            </a:r>
          </a:p>
        </p:txBody>
      </p:sp>
      <p:sp>
        <p:nvSpPr>
          <p:cNvPr id="4" name="Rectangle 3">
            <a:extLst>
              <a:ext uri="{FF2B5EF4-FFF2-40B4-BE49-F238E27FC236}">
                <a16:creationId xmlns:a16="http://schemas.microsoft.com/office/drawing/2014/main" id="{EE423134-3BD4-4B96-A6A2-93373A3E17DD}"/>
              </a:ext>
            </a:extLst>
          </p:cNvPr>
          <p:cNvSpPr/>
          <p:nvPr/>
        </p:nvSpPr>
        <p:spPr>
          <a:xfrm>
            <a:off x="764771" y="5715298"/>
            <a:ext cx="11333018" cy="923330"/>
          </a:xfrm>
          <a:prstGeom prst="rect">
            <a:avLst/>
          </a:prstGeom>
        </p:spPr>
        <p:txBody>
          <a:bodyPr wrap="square">
            <a:spAutoFit/>
          </a:bodyPr>
          <a:lstStyle/>
          <a:p>
            <a:r>
              <a:rPr lang="en-US" dirty="0"/>
              <a:t>Atenas, J., &amp; </a:t>
            </a:r>
            <a:r>
              <a:rPr lang="en-US" dirty="0" err="1"/>
              <a:t>Havemann</a:t>
            </a:r>
            <a:r>
              <a:rPr lang="en-US" dirty="0"/>
              <a:t>, L. (Eds.). (2015). Open Data as Open Educational Resources: Case studies of emerging practice. London: Open Knowledge, Open Education Working Group. </a:t>
            </a:r>
            <a:r>
              <a:rPr lang="en-US" dirty="0">
                <a:hlinkClick r:id="rId2"/>
              </a:rPr>
              <a:t>http://dx.doi.org/10.6084/m9.figshare.1590031</a:t>
            </a:r>
            <a:r>
              <a:rPr lang="en-US" dirty="0"/>
              <a:t> </a:t>
            </a:r>
          </a:p>
          <a:p>
            <a:r>
              <a:rPr lang="en-US" dirty="0"/>
              <a:t>Also: Leo </a:t>
            </a:r>
            <a:r>
              <a:rPr lang="en-US" dirty="0" err="1"/>
              <a:t>Havemann</a:t>
            </a:r>
            <a:r>
              <a:rPr lang="en-US" dirty="0"/>
              <a:t>, slides </a:t>
            </a:r>
            <a:r>
              <a:rPr lang="en-US" dirty="0">
                <a:hlinkClick r:id="rId3"/>
              </a:rPr>
              <a:t>http://eprints.bbk.ac.uk/14750/1/Leo_ODasOER_UCL_4March16.pdf</a:t>
            </a:r>
            <a:r>
              <a:rPr lang="en-US" dirty="0"/>
              <a:t> </a:t>
            </a:r>
          </a:p>
        </p:txBody>
      </p:sp>
      <p:pic>
        <p:nvPicPr>
          <p:cNvPr id="5" name="Picture 4">
            <a:extLst>
              <a:ext uri="{FF2B5EF4-FFF2-40B4-BE49-F238E27FC236}">
                <a16:creationId xmlns:a16="http://schemas.microsoft.com/office/drawing/2014/main" id="{8AE7011F-7D8B-4B4E-A0C6-308DEB91007C}"/>
              </a:ext>
            </a:extLst>
          </p:cNvPr>
          <p:cNvPicPr>
            <a:picLocks noChangeAspect="1"/>
          </p:cNvPicPr>
          <p:nvPr/>
        </p:nvPicPr>
        <p:blipFill>
          <a:blip r:embed="rId4"/>
          <a:stretch>
            <a:fillRect/>
          </a:stretch>
        </p:blipFill>
        <p:spPr>
          <a:xfrm>
            <a:off x="764771" y="1352204"/>
            <a:ext cx="5089918" cy="4015047"/>
          </a:xfrm>
          <a:prstGeom prst="rect">
            <a:avLst/>
          </a:prstGeom>
        </p:spPr>
      </p:pic>
    </p:spTree>
    <p:extLst>
      <p:ext uri="{BB962C8B-B14F-4D97-AF65-F5344CB8AC3E}">
        <p14:creationId xmlns:p14="http://schemas.microsoft.com/office/powerpoint/2010/main" val="1420638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1172</TotalTime>
  <Words>848</Words>
  <Application>Microsoft Office PowerPoint</Application>
  <PresentationFormat>Widescreen</PresentationFormat>
  <Paragraphs>93</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Applications, Algorithms and Data: Open Educational Resources and the Next Generation of Virtual Learning   Stephen Downes RELIF Hammamet, Tunisia November 30, 2017 </vt:lpstr>
      <vt:lpstr>PowerPoint Presentation</vt:lpstr>
      <vt:lpstr>State of the Art</vt:lpstr>
      <vt:lpstr>OERs as Student Production</vt:lpstr>
      <vt:lpstr>Open Case Studies</vt:lpstr>
      <vt:lpstr>Content Syndication</vt:lpstr>
      <vt:lpstr>Scrapy</vt:lpstr>
      <vt:lpstr>MOOC.ca and gRSShopper</vt:lpstr>
      <vt:lpstr>Open Data as OERs</vt:lpstr>
      <vt:lpstr>CodePen</vt:lpstr>
      <vt:lpstr>iPython and Jupyter</vt:lpstr>
      <vt:lpstr>A gallery of interesting Jupyter Notebooks</vt:lpstr>
      <vt:lpstr>XAMPP</vt:lpstr>
      <vt:lpstr>Moodle on a Stick</vt:lpstr>
      <vt:lpstr>Embedding Applications in Other Applications</vt:lpstr>
      <vt:lpstr>Embedding Applications in Other Applications</vt:lpstr>
      <vt:lpstr>Embedding Applications in Other Applications</vt:lpstr>
      <vt:lpstr>Server Virtualization</vt:lpstr>
      <vt:lpstr>Virtualization Platforms - Vagrant</vt:lpstr>
      <vt:lpstr>Loading and Running Vagrant Boxes</vt:lpstr>
      <vt:lpstr>Docker</vt:lpstr>
      <vt:lpstr>Canvas on Docker</vt:lpstr>
      <vt:lpstr>Big Blue Button in Docker</vt:lpstr>
      <vt:lpstr>Moodle on Docker</vt:lpstr>
      <vt:lpstr>Options</vt:lpstr>
      <vt:lpstr>Cloud Infrastructure Providers</vt:lpstr>
      <vt:lpstr>Happening 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Applications, Algorithms and Data: Open Educational Resources and the Next Generation of Virtual Learning </dc:title>
  <dc:creator>Stephen Downes</dc:creator>
  <cp:lastModifiedBy>Stephen Downes</cp:lastModifiedBy>
  <cp:revision>5</cp:revision>
  <dcterms:created xsi:type="dcterms:W3CDTF">2017-11-29T10:55:29Z</dcterms:created>
  <dcterms:modified xsi:type="dcterms:W3CDTF">2017-11-30T06:29:35Z</dcterms:modified>
</cp:coreProperties>
</file>