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</p:sldMasterIdLst>
  <p:sldIdLst>
    <p:sldId id="256" r:id="rId3"/>
    <p:sldId id="282" r:id="rId4"/>
    <p:sldId id="291" r:id="rId5"/>
    <p:sldId id="290" r:id="rId6"/>
    <p:sldId id="262" r:id="rId7"/>
    <p:sldId id="260" r:id="rId8"/>
    <p:sldId id="293" r:id="rId9"/>
    <p:sldId id="278" r:id="rId10"/>
    <p:sldId id="279" r:id="rId11"/>
    <p:sldId id="280" r:id="rId12"/>
    <p:sldId id="258" r:id="rId13"/>
    <p:sldId id="266" r:id="rId14"/>
    <p:sldId id="281" r:id="rId15"/>
    <p:sldId id="283" r:id="rId16"/>
    <p:sldId id="294" r:id="rId17"/>
    <p:sldId id="284" r:id="rId18"/>
    <p:sldId id="285" r:id="rId19"/>
    <p:sldId id="263" r:id="rId20"/>
    <p:sldId id="264" r:id="rId21"/>
    <p:sldId id="265" r:id="rId22"/>
    <p:sldId id="268" r:id="rId23"/>
    <p:sldId id="286" r:id="rId24"/>
    <p:sldId id="261" r:id="rId25"/>
    <p:sldId id="296" r:id="rId26"/>
    <p:sldId id="270" r:id="rId27"/>
    <p:sldId id="269" r:id="rId28"/>
    <p:sldId id="272" r:id="rId29"/>
    <p:sldId id="271" r:id="rId30"/>
    <p:sldId id="274" r:id="rId31"/>
    <p:sldId id="273" r:id="rId32"/>
    <p:sldId id="289" r:id="rId33"/>
    <p:sldId id="287" r:id="rId34"/>
    <p:sldId id="288" r:id="rId35"/>
    <p:sldId id="292" r:id="rId36"/>
    <p:sldId id="275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1591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Downes" userId="f0dfc684359bc6c7" providerId="LiveId" clId="{A9284C92-90DA-4DC2-8864-BB94CC9A90A4}"/>
    <pc:docChg chg="custSel addSld modSld">
      <pc:chgData name="Stephen Downes" userId="f0dfc684359bc6c7" providerId="LiveId" clId="{A9284C92-90DA-4DC2-8864-BB94CC9A90A4}" dt="2017-11-30T12:08:31.910" v="65" actId="14100"/>
      <pc:docMkLst>
        <pc:docMk/>
      </pc:docMkLst>
      <pc:sldChg chg="addSp delSp modSp add">
        <pc:chgData name="Stephen Downes" userId="f0dfc684359bc6c7" providerId="LiveId" clId="{A9284C92-90DA-4DC2-8864-BB94CC9A90A4}" dt="2017-11-30T12:08:31.910" v="65" actId="14100"/>
        <pc:sldMkLst>
          <pc:docMk/>
          <pc:sldMk cId="1181697142" sldId="296"/>
        </pc:sldMkLst>
        <pc:spChg chg="mod">
          <ac:chgData name="Stephen Downes" userId="f0dfc684359bc6c7" providerId="LiveId" clId="{A9284C92-90DA-4DC2-8864-BB94CC9A90A4}" dt="2017-11-30T12:08:08.268" v="44" actId="14100"/>
          <ac:spMkLst>
            <pc:docMk/>
            <pc:sldMk cId="1181697142" sldId="296"/>
            <ac:spMk id="2" creationId="{CA67AEA6-6C67-4AA5-ACE9-284B3FEDB604}"/>
          </ac:spMkLst>
        </pc:spChg>
        <pc:spChg chg="del">
          <ac:chgData name="Stephen Downes" userId="f0dfc684359bc6c7" providerId="LiveId" clId="{A9284C92-90DA-4DC2-8864-BB94CC9A90A4}" dt="2017-11-30T12:07:18.366" v="1" actId="14100"/>
          <ac:spMkLst>
            <pc:docMk/>
            <pc:sldMk cId="1181697142" sldId="296"/>
            <ac:spMk id="3" creationId="{150B4775-12C0-4C96-B3F3-88073920378C}"/>
          </ac:spMkLst>
        </pc:spChg>
        <pc:spChg chg="add mod">
          <ac:chgData name="Stephen Downes" userId="f0dfc684359bc6c7" providerId="LiveId" clId="{A9284C92-90DA-4DC2-8864-BB94CC9A90A4}" dt="2017-11-30T12:08:31.910" v="65" actId="14100"/>
          <ac:spMkLst>
            <pc:docMk/>
            <pc:sldMk cId="1181697142" sldId="296"/>
            <ac:spMk id="6" creationId="{EFF53C56-C04A-4E3D-9467-39F2E94490E6}"/>
          </ac:spMkLst>
        </pc:spChg>
        <pc:picChg chg="add mod">
          <ac:chgData name="Stephen Downes" userId="f0dfc684359bc6c7" providerId="LiveId" clId="{A9284C92-90DA-4DC2-8864-BB94CC9A90A4}" dt="2017-11-30T12:08:09.365" v="45" actId="1076"/>
          <ac:picMkLst>
            <pc:docMk/>
            <pc:sldMk cId="1181697142" sldId="296"/>
            <ac:picMk id="5" creationId="{427176DE-18F6-4AE4-A354-7795A175DF33}"/>
          </ac:picMkLst>
        </pc:picChg>
      </pc:sldChg>
    </pc:docChg>
  </pc:docChgLst>
  <pc:docChgLst>
    <pc:chgData name="Stephen Downes" userId="f0dfc684359bc6c7" providerId="LiveId" clId="{C8CCC068-36ED-416C-8296-7872413C8FA1}"/>
    <pc:docChg chg="undo custSel addSld modSld sldOrd">
      <pc:chgData name="Stephen Downes" userId="f0dfc684359bc6c7" providerId="LiveId" clId="{C8CCC068-36ED-416C-8296-7872413C8FA1}" dt="2017-11-30T11:10:41.375" v="726" actId="1076"/>
      <pc:docMkLst>
        <pc:docMk/>
      </pc:docMkLst>
      <pc:sldChg chg="addSp delSp modSp delDesignElem">
        <pc:chgData name="Stephen Downes" userId="f0dfc684359bc6c7" providerId="LiveId" clId="{C8CCC068-36ED-416C-8296-7872413C8FA1}" dt="2017-11-30T11:10:41.375" v="726" actId="1076"/>
        <pc:sldMkLst>
          <pc:docMk/>
          <pc:sldMk cId="990840272" sldId="256"/>
        </pc:sldMkLst>
        <pc:spChg chg="mod">
          <ac:chgData name="Stephen Downes" userId="f0dfc684359bc6c7" providerId="LiveId" clId="{C8CCC068-36ED-416C-8296-7872413C8FA1}" dt="2017-11-30T11:10:41.375" v="726" actId="1076"/>
          <ac:spMkLst>
            <pc:docMk/>
            <pc:sldMk cId="990840272" sldId="256"/>
            <ac:spMk id="2" creationId="{74CFE814-18A9-42FD-88B8-22FEC44574A6}"/>
          </ac:spMkLst>
        </pc:spChg>
        <pc:spChg chg="mod">
          <ac:chgData name="Stephen Downes" userId="f0dfc684359bc6c7" providerId="LiveId" clId="{C8CCC068-36ED-416C-8296-7872413C8FA1}" dt="2017-11-30T11:10:25.100" v="720" actId="1076"/>
          <ac:spMkLst>
            <pc:docMk/>
            <pc:sldMk cId="990840272" sldId="256"/>
            <ac:spMk id="3" creationId="{8679270A-7E4A-434C-8727-C0792957EEB2}"/>
          </ac:spMkLst>
        </pc:spChg>
        <pc:spChg chg="add mod">
          <ac:chgData name="Stephen Downes" userId="f0dfc684359bc6c7" providerId="LiveId" clId="{C8CCC068-36ED-416C-8296-7872413C8FA1}" dt="2017-11-30T11:10:36.638" v="724" actId="403"/>
          <ac:spMkLst>
            <pc:docMk/>
            <pc:sldMk cId="990840272" sldId="256"/>
            <ac:spMk id="5" creationId="{FD0E24BE-757E-4A56-BE7C-E5C401558E14}"/>
          </ac:spMkLst>
        </pc:spChg>
        <pc:cxnChg chg="del">
          <ac:chgData name="Stephen Downes" userId="f0dfc684359bc6c7" providerId="LiveId" clId="{C8CCC068-36ED-416C-8296-7872413C8FA1}" dt="2017-11-30T09:00:42.500" v="1" actId="1076"/>
          <ac:cxnSpMkLst>
            <pc:docMk/>
            <pc:sldMk cId="990840272" sldId="256"/>
            <ac:cxnSpMk id="13" creationId="{E126E481-B945-4179-BD79-05E96E9B29E1}"/>
          </ac:cxnSpMkLst>
        </pc:cxnChg>
      </pc:sldChg>
      <pc:sldChg chg="addSp modSp">
        <pc:chgData name="Stephen Downes" userId="f0dfc684359bc6c7" providerId="LiveId" clId="{C8CCC068-36ED-416C-8296-7872413C8FA1}" dt="2017-11-30T09:18:24.158" v="259" actId="14100"/>
        <pc:sldMkLst>
          <pc:docMk/>
          <pc:sldMk cId="2637717046" sldId="257"/>
        </pc:sldMkLst>
        <pc:spChg chg="mod">
          <ac:chgData name="Stephen Downes" userId="f0dfc684359bc6c7" providerId="LiveId" clId="{C8CCC068-36ED-416C-8296-7872413C8FA1}" dt="2017-11-30T09:18:09.440" v="257" actId="1076"/>
          <ac:spMkLst>
            <pc:docMk/>
            <pc:sldMk cId="2637717046" sldId="257"/>
            <ac:spMk id="3" creationId="{8617EA76-2655-4163-84D1-2B7CA45F4B31}"/>
          </ac:spMkLst>
        </pc:spChg>
        <pc:spChg chg="add mod">
          <ac:chgData name="Stephen Downes" userId="f0dfc684359bc6c7" providerId="LiveId" clId="{C8CCC068-36ED-416C-8296-7872413C8FA1}" dt="2017-11-30T09:18:24.158" v="259" actId="14100"/>
          <ac:spMkLst>
            <pc:docMk/>
            <pc:sldMk cId="2637717046" sldId="257"/>
            <ac:spMk id="4" creationId="{DE3E4676-F74A-4846-B8F2-EBC8CA845456}"/>
          </ac:spMkLst>
        </pc:spChg>
      </pc:sldChg>
      <pc:sldChg chg="addSp modSp">
        <pc:chgData name="Stephen Downes" userId="f0dfc684359bc6c7" providerId="LiveId" clId="{C8CCC068-36ED-416C-8296-7872413C8FA1}" dt="2017-11-30T09:18:48.502" v="268" actId="1076"/>
        <pc:sldMkLst>
          <pc:docMk/>
          <pc:sldMk cId="142063831" sldId="258"/>
        </pc:sldMkLst>
        <pc:spChg chg="mod">
          <ac:chgData name="Stephen Downes" userId="f0dfc684359bc6c7" providerId="LiveId" clId="{C8CCC068-36ED-416C-8296-7872413C8FA1}" dt="2017-11-30T09:03:11.405" v="43" actId="14100"/>
          <ac:spMkLst>
            <pc:docMk/>
            <pc:sldMk cId="142063831" sldId="258"/>
            <ac:spMk id="2" creationId="{2872F463-27B1-4806-9336-02F2BB4475DF}"/>
          </ac:spMkLst>
        </pc:spChg>
        <pc:spChg chg="mod">
          <ac:chgData name="Stephen Downes" userId="f0dfc684359bc6c7" providerId="LiveId" clId="{C8CCC068-36ED-416C-8296-7872413C8FA1}" dt="2017-11-30T09:12:14.020" v="154" actId="27636"/>
          <ac:spMkLst>
            <pc:docMk/>
            <pc:sldMk cId="142063831" sldId="258"/>
            <ac:spMk id="3" creationId="{109ADEA2-DFB5-4488-9258-AEF0701BBC11}"/>
          </ac:spMkLst>
        </pc:spChg>
        <pc:spChg chg="add">
          <ac:chgData name="Stephen Downes" userId="f0dfc684359bc6c7" providerId="LiveId" clId="{C8CCC068-36ED-416C-8296-7872413C8FA1}" dt="2017-11-30T09:18:48.502" v="268" actId="1076"/>
          <ac:spMkLst>
            <pc:docMk/>
            <pc:sldMk cId="142063831" sldId="258"/>
            <ac:spMk id="6" creationId="{41C5AEFE-AF21-4739-B9FD-0BE00C291BA4}"/>
          </ac:spMkLst>
        </pc:spChg>
      </pc:sldChg>
      <pc:sldChg chg="addSp modSp">
        <pc:chgData name="Stephen Downes" userId="f0dfc684359bc6c7" providerId="LiveId" clId="{C8CCC068-36ED-416C-8296-7872413C8FA1}" dt="2017-11-30T10:36:25.764" v="464" actId="20577"/>
        <pc:sldMkLst>
          <pc:docMk/>
          <pc:sldMk cId="350556342" sldId="260"/>
        </pc:sldMkLst>
        <pc:spChg chg="mod">
          <ac:chgData name="Stephen Downes" userId="f0dfc684359bc6c7" providerId="LiveId" clId="{C8CCC068-36ED-416C-8296-7872413C8FA1}" dt="2017-11-30T09:02:44.285" v="39" actId="14100"/>
          <ac:spMkLst>
            <pc:docMk/>
            <pc:sldMk cId="350556342" sldId="260"/>
            <ac:spMk id="2" creationId="{D384118D-A0A1-46A8-B0F1-5DCB9EC3B7CD}"/>
          </ac:spMkLst>
        </pc:spChg>
        <pc:spChg chg="mod">
          <ac:chgData name="Stephen Downes" userId="f0dfc684359bc6c7" providerId="LiveId" clId="{C8CCC068-36ED-416C-8296-7872413C8FA1}" dt="2017-11-30T10:36:25.764" v="464" actId="20577"/>
          <ac:spMkLst>
            <pc:docMk/>
            <pc:sldMk cId="350556342" sldId="260"/>
            <ac:spMk id="3" creationId="{A4717C23-0E9D-4D46-B69D-657855A586AE}"/>
          </ac:spMkLst>
        </pc:spChg>
        <pc:spChg chg="add">
          <ac:chgData name="Stephen Downes" userId="f0dfc684359bc6c7" providerId="LiveId" clId="{C8CCC068-36ED-416C-8296-7872413C8FA1}" dt="2017-11-30T09:18:40.981" v="264" actId="20577"/>
          <ac:spMkLst>
            <pc:docMk/>
            <pc:sldMk cId="350556342" sldId="260"/>
            <ac:spMk id="6" creationId="{BBCC2F8C-24AB-47E6-BA6E-7820E8CFBF39}"/>
          </ac:spMkLst>
        </pc:spChg>
      </pc:sldChg>
      <pc:sldChg chg="addSp modSp">
        <pc:chgData name="Stephen Downes" userId="f0dfc684359bc6c7" providerId="LiveId" clId="{C8CCC068-36ED-416C-8296-7872413C8FA1}" dt="2017-11-30T09:19:24.397" v="281" actId="1076"/>
        <pc:sldMkLst>
          <pc:docMk/>
          <pc:sldMk cId="4092716185" sldId="261"/>
        </pc:sldMkLst>
        <pc:spChg chg="mod">
          <ac:chgData name="Stephen Downes" userId="f0dfc684359bc6c7" providerId="LiveId" clId="{C8CCC068-36ED-416C-8296-7872413C8FA1}" dt="2017-11-30T09:07:21.591" v="114" actId="14100"/>
          <ac:spMkLst>
            <pc:docMk/>
            <pc:sldMk cId="4092716185" sldId="261"/>
            <ac:spMk id="2" creationId="{6B2B33FC-E5DC-4B87-8D67-E7A572414606}"/>
          </ac:spMkLst>
        </pc:spChg>
        <pc:spChg chg="mod">
          <ac:chgData name="Stephen Downes" userId="f0dfc684359bc6c7" providerId="LiveId" clId="{C8CCC068-36ED-416C-8296-7872413C8FA1}" dt="2017-11-30T09:15:03.350" v="188" actId="1076"/>
          <ac:spMkLst>
            <pc:docMk/>
            <pc:sldMk cId="4092716185" sldId="261"/>
            <ac:spMk id="3" creationId="{2C1E76B5-B8A4-40C3-B7B8-5DFB7A87E772}"/>
          </ac:spMkLst>
        </pc:spChg>
        <pc:spChg chg="add">
          <ac:chgData name="Stephen Downes" userId="f0dfc684359bc6c7" providerId="LiveId" clId="{C8CCC068-36ED-416C-8296-7872413C8FA1}" dt="2017-11-30T09:19:24.397" v="281" actId="1076"/>
          <ac:spMkLst>
            <pc:docMk/>
            <pc:sldMk cId="4092716185" sldId="261"/>
            <ac:spMk id="6" creationId="{1A3D150B-0EBE-49DE-82F6-C86F8A2A371D}"/>
          </ac:spMkLst>
        </pc:spChg>
      </pc:sldChg>
      <pc:sldChg chg="addSp modSp">
        <pc:chgData name="Stephen Downes" userId="f0dfc684359bc6c7" providerId="LiveId" clId="{C8CCC068-36ED-416C-8296-7872413C8FA1}" dt="2017-11-30T09:18:39.338" v="263" actId="1076"/>
        <pc:sldMkLst>
          <pc:docMk/>
          <pc:sldMk cId="376027806" sldId="262"/>
        </pc:sldMkLst>
        <pc:spChg chg="mod">
          <ac:chgData name="Stephen Downes" userId="f0dfc684359bc6c7" providerId="LiveId" clId="{C8CCC068-36ED-416C-8296-7872413C8FA1}" dt="2017-11-30T09:02:39.758" v="38" actId="14100"/>
          <ac:spMkLst>
            <pc:docMk/>
            <pc:sldMk cId="376027806" sldId="262"/>
            <ac:spMk id="2" creationId="{6B8E5459-32AB-419B-9890-8343C74D1CDC}"/>
          </ac:spMkLst>
        </pc:spChg>
        <pc:spChg chg="mod">
          <ac:chgData name="Stephen Downes" userId="f0dfc684359bc6c7" providerId="LiveId" clId="{C8CCC068-36ED-416C-8296-7872413C8FA1}" dt="2017-11-30T09:02:04.898" v="29" actId="27636"/>
          <ac:spMkLst>
            <pc:docMk/>
            <pc:sldMk cId="376027806" sldId="262"/>
            <ac:spMk id="3" creationId="{09257A96-BB8A-4B54-855C-110B5A7E3CA1}"/>
          </ac:spMkLst>
        </pc:spChg>
        <pc:spChg chg="add">
          <ac:chgData name="Stephen Downes" userId="f0dfc684359bc6c7" providerId="LiveId" clId="{C8CCC068-36ED-416C-8296-7872413C8FA1}" dt="2017-11-30T09:18:39.338" v="263" actId="1076"/>
          <ac:spMkLst>
            <pc:docMk/>
            <pc:sldMk cId="376027806" sldId="262"/>
            <ac:spMk id="5" creationId="{2EDB13A7-2BC6-4249-8CDB-64AB6BD777C9}"/>
          </ac:spMkLst>
        </pc:spChg>
      </pc:sldChg>
      <pc:sldChg chg="addSp delSp modSp">
        <pc:chgData name="Stephen Downes" userId="f0dfc684359bc6c7" providerId="LiveId" clId="{C8CCC068-36ED-416C-8296-7872413C8FA1}" dt="2017-11-30T09:19:12.123" v="276" actId="1076"/>
        <pc:sldMkLst>
          <pc:docMk/>
          <pc:sldMk cId="4158990184" sldId="263"/>
        </pc:sldMkLst>
        <pc:spChg chg="mod">
          <ac:chgData name="Stephen Downes" userId="f0dfc684359bc6c7" providerId="LiveId" clId="{C8CCC068-36ED-416C-8296-7872413C8FA1}" dt="2017-11-30T09:14:01.077" v="176" actId="1076"/>
          <ac:spMkLst>
            <pc:docMk/>
            <pc:sldMk cId="4158990184" sldId="263"/>
            <ac:spMk id="3" creationId="{5E2C2FDC-89EF-49F8-BC88-D8EDDF63FF1B}"/>
          </ac:spMkLst>
        </pc:spChg>
        <pc:spChg chg="mod">
          <ac:chgData name="Stephen Downes" userId="f0dfc684359bc6c7" providerId="LiveId" clId="{C8CCC068-36ED-416C-8296-7872413C8FA1}" dt="2017-11-30T09:04:59.965" v="70" actId="1076"/>
          <ac:spMkLst>
            <pc:docMk/>
            <pc:sldMk cId="4158990184" sldId="263"/>
            <ac:spMk id="4" creationId="{751F626D-867A-44CA-BBF7-404A95D1AE66}"/>
          </ac:spMkLst>
        </pc:spChg>
        <pc:spChg chg="add mod">
          <ac:chgData name="Stephen Downes" userId="f0dfc684359bc6c7" providerId="LiveId" clId="{C8CCC068-36ED-416C-8296-7872413C8FA1}" dt="2017-11-30T09:05:24.478" v="77" actId="14100"/>
          <ac:spMkLst>
            <pc:docMk/>
            <pc:sldMk cId="4158990184" sldId="263"/>
            <ac:spMk id="8" creationId="{E528E810-C2A9-415B-9F75-E3DA9FD116C1}"/>
          </ac:spMkLst>
        </pc:spChg>
        <pc:spChg chg="add">
          <ac:chgData name="Stephen Downes" userId="f0dfc684359bc6c7" providerId="LiveId" clId="{C8CCC068-36ED-416C-8296-7872413C8FA1}" dt="2017-11-30T09:18:58.911" v="274" actId="1076"/>
          <ac:spMkLst>
            <pc:docMk/>
            <pc:sldMk cId="4158990184" sldId="263"/>
            <ac:spMk id="9" creationId="{34E9A144-0FAE-4A34-B431-AF6BADC95F87}"/>
          </ac:spMkLst>
        </pc:spChg>
        <pc:spChg chg="add del">
          <ac:chgData name="Stephen Downes" userId="f0dfc684359bc6c7" providerId="LiveId" clId="{C8CCC068-36ED-416C-8296-7872413C8FA1}" dt="2017-11-30T09:19:12.123" v="276" actId="1076"/>
          <ac:spMkLst>
            <pc:docMk/>
            <pc:sldMk cId="4158990184" sldId="263"/>
            <ac:spMk id="10" creationId="{9E7F6C83-32E5-420A-B29B-8C19B690BC32}"/>
          </ac:spMkLst>
        </pc:spChg>
        <pc:spChg chg="del mod">
          <ac:chgData name="Stephen Downes" userId="f0dfc684359bc6c7" providerId="LiveId" clId="{C8CCC068-36ED-416C-8296-7872413C8FA1}" dt="2017-11-30T09:04:40.518" v="66" actId="478"/>
          <ac:spMkLst>
            <pc:docMk/>
            <pc:sldMk cId="4158990184" sldId="263"/>
            <ac:spMk id="11" creationId="{55705BEC-B19C-4448-A2D1-BA2FD29E68A4}"/>
          </ac:spMkLst>
        </pc:spChg>
        <pc:picChg chg="mod">
          <ac:chgData name="Stephen Downes" userId="f0dfc684359bc6c7" providerId="LiveId" clId="{C8CCC068-36ED-416C-8296-7872413C8FA1}" dt="2017-11-30T09:05:05.222" v="74" actId="1076"/>
          <ac:picMkLst>
            <pc:docMk/>
            <pc:sldMk cId="4158990184" sldId="263"/>
            <ac:picMk id="5" creationId="{3B5F28CF-676C-475C-87DA-BCD8E0732F96}"/>
          </ac:picMkLst>
        </pc:picChg>
        <pc:picChg chg="mod">
          <ac:chgData name="Stephen Downes" userId="f0dfc684359bc6c7" providerId="LiveId" clId="{C8CCC068-36ED-416C-8296-7872413C8FA1}" dt="2017-11-30T09:05:03.926" v="73" actId="1076"/>
          <ac:picMkLst>
            <pc:docMk/>
            <pc:sldMk cId="4158990184" sldId="263"/>
            <ac:picMk id="6" creationId="{81E28B32-074B-411B-8BCF-5BF51F6C27BA}"/>
          </ac:picMkLst>
        </pc:picChg>
        <pc:picChg chg="mod">
          <ac:chgData name="Stephen Downes" userId="f0dfc684359bc6c7" providerId="LiveId" clId="{C8CCC068-36ED-416C-8296-7872413C8FA1}" dt="2017-11-30T09:05:02.317" v="72" actId="1076"/>
          <ac:picMkLst>
            <pc:docMk/>
            <pc:sldMk cId="4158990184" sldId="263"/>
            <ac:picMk id="7" creationId="{F3B8EB19-AFC1-47D3-91E7-CFD831C9ADF8}"/>
          </ac:picMkLst>
        </pc:picChg>
      </pc:sldChg>
      <pc:sldChg chg="addSp delSp modSp">
        <pc:chgData name="Stephen Downes" userId="f0dfc684359bc6c7" providerId="LiveId" clId="{C8CCC068-36ED-416C-8296-7872413C8FA1}" dt="2017-11-30T09:19:14.914" v="277" actId="1076"/>
        <pc:sldMkLst>
          <pc:docMk/>
          <pc:sldMk cId="1725041396" sldId="264"/>
        </pc:sldMkLst>
        <pc:spChg chg="del">
          <ac:chgData name="Stephen Downes" userId="f0dfc684359bc6c7" providerId="LiveId" clId="{C8CCC068-36ED-416C-8296-7872413C8FA1}" dt="2017-11-30T09:06:27.307" v="80" actId="478"/>
          <ac:spMkLst>
            <pc:docMk/>
            <pc:sldMk cId="1725041396" sldId="264"/>
            <ac:spMk id="2" creationId="{E7F808CD-96CA-4F31-84D3-B1DA59DB9822}"/>
          </ac:spMkLst>
        </pc:spChg>
        <pc:spChg chg="mod">
          <ac:chgData name="Stephen Downes" userId="f0dfc684359bc6c7" providerId="LiveId" clId="{C8CCC068-36ED-416C-8296-7872413C8FA1}" dt="2017-11-30T09:14:08.656" v="177" actId="403"/>
          <ac:spMkLst>
            <pc:docMk/>
            <pc:sldMk cId="1725041396" sldId="264"/>
            <ac:spMk id="3" creationId="{5E2C2FDC-89EF-49F8-BC88-D8EDDF63FF1B}"/>
          </ac:spMkLst>
        </pc:spChg>
        <pc:spChg chg="add del mod">
          <ac:chgData name="Stephen Downes" userId="f0dfc684359bc6c7" providerId="LiveId" clId="{C8CCC068-36ED-416C-8296-7872413C8FA1}" dt="2017-11-30T09:06:30.231" v="81" actId="478"/>
          <ac:spMkLst>
            <pc:docMk/>
            <pc:sldMk cId="1725041396" sldId="264"/>
            <ac:spMk id="8" creationId="{F400E9D2-0DC4-4E0B-8657-0BFB0EF0B9B8}"/>
          </ac:spMkLst>
        </pc:spChg>
        <pc:spChg chg="add">
          <ac:chgData name="Stephen Downes" userId="f0dfc684359bc6c7" providerId="LiveId" clId="{C8CCC068-36ED-416C-8296-7872413C8FA1}" dt="2017-11-30T09:06:31.269" v="82" actId="1076"/>
          <ac:spMkLst>
            <pc:docMk/>
            <pc:sldMk cId="1725041396" sldId="264"/>
            <ac:spMk id="9" creationId="{3F71B852-1CCF-4FA2-AB05-01AD8780A244}"/>
          </ac:spMkLst>
        </pc:spChg>
        <pc:spChg chg="add">
          <ac:chgData name="Stephen Downes" userId="f0dfc684359bc6c7" providerId="LiveId" clId="{C8CCC068-36ED-416C-8296-7872413C8FA1}" dt="2017-11-30T09:19:14.914" v="277" actId="1076"/>
          <ac:spMkLst>
            <pc:docMk/>
            <pc:sldMk cId="1725041396" sldId="264"/>
            <ac:spMk id="10" creationId="{75BA19A5-10EF-4A94-9DE9-0C5999A80BD0}"/>
          </ac:spMkLst>
        </pc:spChg>
        <pc:picChg chg="mod">
          <ac:chgData name="Stephen Downes" userId="f0dfc684359bc6c7" providerId="LiveId" clId="{C8CCC068-36ED-416C-8296-7872413C8FA1}" dt="2017-11-30T09:14:10.342" v="178" actId="1076"/>
          <ac:picMkLst>
            <pc:docMk/>
            <pc:sldMk cId="1725041396" sldId="264"/>
            <ac:picMk id="5" creationId="{2CCB8EEB-9B56-4F25-930D-D613C9A56806}"/>
          </ac:picMkLst>
        </pc:picChg>
        <pc:picChg chg="mod">
          <ac:chgData name="Stephen Downes" userId="f0dfc684359bc6c7" providerId="LiveId" clId="{C8CCC068-36ED-416C-8296-7872413C8FA1}" dt="2017-11-30T09:14:11.350" v="179" actId="1076"/>
          <ac:picMkLst>
            <pc:docMk/>
            <pc:sldMk cId="1725041396" sldId="264"/>
            <ac:picMk id="6" creationId="{F55BD6EE-7C0F-439F-8066-BE82FC94186D}"/>
          </ac:picMkLst>
        </pc:picChg>
      </pc:sldChg>
      <pc:sldChg chg="addSp delSp modSp">
        <pc:chgData name="Stephen Downes" userId="f0dfc684359bc6c7" providerId="LiveId" clId="{C8CCC068-36ED-416C-8296-7872413C8FA1}" dt="2017-11-30T09:19:16.920" v="278" actId="1076"/>
        <pc:sldMkLst>
          <pc:docMk/>
          <pc:sldMk cId="1921133936" sldId="265"/>
        </pc:sldMkLst>
        <pc:spChg chg="mod">
          <ac:chgData name="Stephen Downes" userId="f0dfc684359bc6c7" providerId="LiveId" clId="{C8CCC068-36ED-416C-8296-7872413C8FA1}" dt="2017-11-30T09:14:21.927" v="182" actId="14100"/>
          <ac:spMkLst>
            <pc:docMk/>
            <pc:sldMk cId="1921133936" sldId="265"/>
            <ac:spMk id="3" creationId="{5E2C2FDC-89EF-49F8-BC88-D8EDDF63FF1B}"/>
          </ac:spMkLst>
        </pc:spChg>
        <pc:spChg chg="add del mod">
          <ac:chgData name="Stephen Downes" userId="f0dfc684359bc6c7" providerId="LiveId" clId="{C8CCC068-36ED-416C-8296-7872413C8FA1}" dt="2017-11-30T09:06:39.878" v="84" actId="478"/>
          <ac:spMkLst>
            <pc:docMk/>
            <pc:sldMk cId="1921133936" sldId="265"/>
            <ac:spMk id="7" creationId="{4FA5CF07-BD04-4525-80DE-9980843486C4}"/>
          </ac:spMkLst>
        </pc:spChg>
        <pc:spChg chg="add">
          <ac:chgData name="Stephen Downes" userId="f0dfc684359bc6c7" providerId="LiveId" clId="{C8CCC068-36ED-416C-8296-7872413C8FA1}" dt="2017-11-30T09:06:40.625" v="85" actId="1076"/>
          <ac:spMkLst>
            <pc:docMk/>
            <pc:sldMk cId="1921133936" sldId="265"/>
            <ac:spMk id="9" creationId="{59844B1E-832A-46B5-B6B0-96C0867B286A}"/>
          </ac:spMkLst>
        </pc:spChg>
        <pc:spChg chg="add">
          <ac:chgData name="Stephen Downes" userId="f0dfc684359bc6c7" providerId="LiveId" clId="{C8CCC068-36ED-416C-8296-7872413C8FA1}" dt="2017-11-30T09:19:16.920" v="278" actId="1076"/>
          <ac:spMkLst>
            <pc:docMk/>
            <pc:sldMk cId="1921133936" sldId="265"/>
            <ac:spMk id="10" creationId="{DA237F08-5303-4A16-A4B0-7455B136BE06}"/>
          </ac:spMkLst>
        </pc:spChg>
        <pc:spChg chg="del">
          <ac:chgData name="Stephen Downes" userId="f0dfc684359bc6c7" providerId="LiveId" clId="{C8CCC068-36ED-416C-8296-7872413C8FA1}" dt="2017-11-30T09:06:36.644" v="83" actId="478"/>
          <ac:spMkLst>
            <pc:docMk/>
            <pc:sldMk cId="1921133936" sldId="265"/>
            <ac:spMk id="11" creationId="{FDB20AD9-3946-4A1D-BB2D-E86479165FA0}"/>
          </ac:spMkLst>
        </pc:spChg>
        <pc:picChg chg="mod">
          <ac:chgData name="Stephen Downes" userId="f0dfc684359bc6c7" providerId="LiveId" clId="{C8CCC068-36ED-416C-8296-7872413C8FA1}" dt="2017-11-30T09:14:18.702" v="181" actId="1076"/>
          <ac:picMkLst>
            <pc:docMk/>
            <pc:sldMk cId="1921133936" sldId="265"/>
            <ac:picMk id="6" creationId="{07C3EC2A-D7C7-4624-8F9A-202BF4452122}"/>
          </ac:picMkLst>
        </pc:picChg>
      </pc:sldChg>
      <pc:sldChg chg="addSp modSp">
        <pc:chgData name="Stephen Downes" userId="f0dfc684359bc6c7" providerId="LiveId" clId="{C8CCC068-36ED-416C-8296-7872413C8FA1}" dt="2017-11-30T09:18:50.182" v="269" actId="1076"/>
        <pc:sldMkLst>
          <pc:docMk/>
          <pc:sldMk cId="4004566938" sldId="266"/>
        </pc:sldMkLst>
        <pc:spChg chg="mod">
          <ac:chgData name="Stephen Downes" userId="f0dfc684359bc6c7" providerId="LiveId" clId="{C8CCC068-36ED-416C-8296-7872413C8FA1}" dt="2017-11-30T09:03:16.671" v="44" actId="14100"/>
          <ac:spMkLst>
            <pc:docMk/>
            <pc:sldMk cId="4004566938" sldId="266"/>
            <ac:spMk id="2" creationId="{08486533-4A39-46E5-B195-EBB8B8099E57}"/>
          </ac:spMkLst>
        </pc:spChg>
        <pc:spChg chg="add">
          <ac:chgData name="Stephen Downes" userId="f0dfc684359bc6c7" providerId="LiveId" clId="{C8CCC068-36ED-416C-8296-7872413C8FA1}" dt="2017-11-30T09:18:50.182" v="269" actId="1076"/>
          <ac:spMkLst>
            <pc:docMk/>
            <pc:sldMk cId="4004566938" sldId="266"/>
            <ac:spMk id="5" creationId="{75925606-8892-4355-937F-9960E576E300}"/>
          </ac:spMkLst>
        </pc:spChg>
      </pc:sldChg>
      <pc:sldChg chg="addSp delSp modSp">
        <pc:chgData name="Stephen Downes" userId="f0dfc684359bc6c7" providerId="LiveId" clId="{C8CCC068-36ED-416C-8296-7872413C8FA1}" dt="2017-11-30T09:57:32.406" v="374" actId="1076"/>
        <pc:sldMkLst>
          <pc:docMk/>
          <pc:sldMk cId="2943126843" sldId="268"/>
        </pc:sldMkLst>
        <pc:spChg chg="del mod">
          <ac:chgData name="Stephen Downes" userId="f0dfc684359bc6c7" providerId="LiveId" clId="{C8CCC068-36ED-416C-8296-7872413C8FA1}" dt="2017-11-30T09:06:52.556" v="87" actId="478"/>
          <ac:spMkLst>
            <pc:docMk/>
            <pc:sldMk cId="2943126843" sldId="268"/>
            <ac:spMk id="2" creationId="{E7F808CD-96CA-4F31-84D3-B1DA59DB9822}"/>
          </ac:spMkLst>
        </pc:spChg>
        <pc:spChg chg="mod">
          <ac:chgData name="Stephen Downes" userId="f0dfc684359bc6c7" providerId="LiveId" clId="{C8CCC068-36ED-416C-8296-7872413C8FA1}" dt="2017-11-30T09:57:12.302" v="373" actId="368"/>
          <ac:spMkLst>
            <pc:docMk/>
            <pc:sldMk cId="2943126843" sldId="268"/>
            <ac:spMk id="3" creationId="{5E2C2FDC-89EF-49F8-BC88-D8EDDF63FF1B}"/>
          </ac:spMkLst>
        </pc:spChg>
        <pc:spChg chg="mod">
          <ac:chgData name="Stephen Downes" userId="f0dfc684359bc6c7" providerId="LiveId" clId="{C8CCC068-36ED-416C-8296-7872413C8FA1}" dt="2017-11-30T09:14:40.160" v="185" actId="14100"/>
          <ac:spMkLst>
            <pc:docMk/>
            <pc:sldMk cId="2943126843" sldId="268"/>
            <ac:spMk id="6" creationId="{BE3B0642-7D48-4403-852A-919EDF85ED48}"/>
          </ac:spMkLst>
        </pc:spChg>
        <pc:spChg chg="add del mod">
          <ac:chgData name="Stephen Downes" userId="f0dfc684359bc6c7" providerId="LiveId" clId="{C8CCC068-36ED-416C-8296-7872413C8FA1}" dt="2017-11-30T09:06:55.830" v="88" actId="478"/>
          <ac:spMkLst>
            <pc:docMk/>
            <pc:sldMk cId="2943126843" sldId="268"/>
            <ac:spMk id="8" creationId="{DD187A8D-58E1-461F-94F6-66D009807C9C}"/>
          </ac:spMkLst>
        </pc:spChg>
        <pc:spChg chg="add mod">
          <ac:chgData name="Stephen Downes" userId="f0dfc684359bc6c7" providerId="LiveId" clId="{C8CCC068-36ED-416C-8296-7872413C8FA1}" dt="2017-11-30T09:07:03.364" v="110" actId="20577"/>
          <ac:spMkLst>
            <pc:docMk/>
            <pc:sldMk cId="2943126843" sldId="268"/>
            <ac:spMk id="9" creationId="{CB1CFDA7-BD80-4C05-B91E-E9BB155A7A0D}"/>
          </ac:spMkLst>
        </pc:spChg>
        <pc:spChg chg="add">
          <ac:chgData name="Stephen Downes" userId="f0dfc684359bc6c7" providerId="LiveId" clId="{C8CCC068-36ED-416C-8296-7872413C8FA1}" dt="2017-11-30T09:19:19.879" v="279" actId="1076"/>
          <ac:spMkLst>
            <pc:docMk/>
            <pc:sldMk cId="2943126843" sldId="268"/>
            <ac:spMk id="10" creationId="{CE7F7C25-50DD-4094-9DCF-3FC18D8F1383}"/>
          </ac:spMkLst>
        </pc:spChg>
        <pc:picChg chg="mod">
          <ac:chgData name="Stephen Downes" userId="f0dfc684359bc6c7" providerId="LiveId" clId="{C8CCC068-36ED-416C-8296-7872413C8FA1}" dt="2017-11-30T09:57:32.406" v="374" actId="1076"/>
          <ac:picMkLst>
            <pc:docMk/>
            <pc:sldMk cId="2943126843" sldId="268"/>
            <ac:picMk id="4" creationId="{E745664C-3BC1-49F4-8EFD-E15CA97A4A23}"/>
          </ac:picMkLst>
        </pc:picChg>
      </pc:sldChg>
      <pc:sldChg chg="addSp modSp">
        <pc:chgData name="Stephen Downes" userId="f0dfc684359bc6c7" providerId="LiveId" clId="{C8CCC068-36ED-416C-8296-7872413C8FA1}" dt="2017-11-30T09:19:28.116" v="283" actId="1076"/>
        <pc:sldMkLst>
          <pc:docMk/>
          <pc:sldMk cId="4084846972" sldId="269"/>
        </pc:sldMkLst>
        <pc:spChg chg="mod">
          <ac:chgData name="Stephen Downes" userId="f0dfc684359bc6c7" providerId="LiveId" clId="{C8CCC068-36ED-416C-8296-7872413C8FA1}" dt="2017-11-30T09:07:33.374" v="116" actId="14100"/>
          <ac:spMkLst>
            <pc:docMk/>
            <pc:sldMk cId="4084846972" sldId="269"/>
            <ac:spMk id="2" creationId="{F9D0FF89-406B-4349-9ACD-6859F9642BD6}"/>
          </ac:spMkLst>
        </pc:spChg>
        <pc:spChg chg="add">
          <ac:chgData name="Stephen Downes" userId="f0dfc684359bc6c7" providerId="LiveId" clId="{C8CCC068-36ED-416C-8296-7872413C8FA1}" dt="2017-11-30T09:19:28.116" v="283" actId="1076"/>
          <ac:spMkLst>
            <pc:docMk/>
            <pc:sldMk cId="4084846972" sldId="269"/>
            <ac:spMk id="8" creationId="{4D68885F-E41C-4AE3-AA8D-7F62E97606A0}"/>
          </ac:spMkLst>
        </pc:spChg>
      </pc:sldChg>
      <pc:sldChg chg="addSp modSp">
        <pc:chgData name="Stephen Downes" userId="f0dfc684359bc6c7" providerId="LiveId" clId="{C8CCC068-36ED-416C-8296-7872413C8FA1}" dt="2017-11-30T09:19:25.901" v="282" actId="1076"/>
        <pc:sldMkLst>
          <pc:docMk/>
          <pc:sldMk cId="185009698" sldId="270"/>
        </pc:sldMkLst>
        <pc:spChg chg="mod">
          <ac:chgData name="Stephen Downes" userId="f0dfc684359bc6c7" providerId="LiveId" clId="{C8CCC068-36ED-416C-8296-7872413C8FA1}" dt="2017-11-30T09:07:27.758" v="115" actId="14100"/>
          <ac:spMkLst>
            <pc:docMk/>
            <pc:sldMk cId="185009698" sldId="270"/>
            <ac:spMk id="2" creationId="{C89ABA0B-0BE7-4C35-9304-14DB236D20A7}"/>
          </ac:spMkLst>
        </pc:spChg>
        <pc:spChg chg="add">
          <ac:chgData name="Stephen Downes" userId="f0dfc684359bc6c7" providerId="LiveId" clId="{C8CCC068-36ED-416C-8296-7872413C8FA1}" dt="2017-11-30T09:19:25.901" v="282" actId="1076"/>
          <ac:spMkLst>
            <pc:docMk/>
            <pc:sldMk cId="185009698" sldId="270"/>
            <ac:spMk id="7" creationId="{E7284AC7-5FBB-45F6-ACE6-A8DE11809639}"/>
          </ac:spMkLst>
        </pc:spChg>
      </pc:sldChg>
      <pc:sldChg chg="addSp modSp">
        <pc:chgData name="Stephen Downes" userId="f0dfc684359bc6c7" providerId="LiveId" clId="{C8CCC068-36ED-416C-8296-7872413C8FA1}" dt="2017-11-30T09:19:31.978" v="285" actId="1076"/>
        <pc:sldMkLst>
          <pc:docMk/>
          <pc:sldMk cId="62580533" sldId="271"/>
        </pc:sldMkLst>
        <pc:spChg chg="mod">
          <ac:chgData name="Stephen Downes" userId="f0dfc684359bc6c7" providerId="LiveId" clId="{C8CCC068-36ED-416C-8296-7872413C8FA1}" dt="2017-11-30T09:07:38.038" v="117" actId="14100"/>
          <ac:spMkLst>
            <pc:docMk/>
            <pc:sldMk cId="62580533" sldId="271"/>
            <ac:spMk id="2" creationId="{56573B68-A7FA-4D30-A97B-181D37E91194}"/>
          </ac:spMkLst>
        </pc:spChg>
        <pc:spChg chg="add">
          <ac:chgData name="Stephen Downes" userId="f0dfc684359bc6c7" providerId="LiveId" clId="{C8CCC068-36ED-416C-8296-7872413C8FA1}" dt="2017-11-30T09:19:31.978" v="285" actId="1076"/>
          <ac:spMkLst>
            <pc:docMk/>
            <pc:sldMk cId="62580533" sldId="271"/>
            <ac:spMk id="7" creationId="{F58B20F6-209A-4E28-888A-2CF5AAF2A7B0}"/>
          </ac:spMkLst>
        </pc:spChg>
      </pc:sldChg>
      <pc:sldChg chg="addSp delSp">
        <pc:chgData name="Stephen Downes" userId="f0dfc684359bc6c7" providerId="LiveId" clId="{C8CCC068-36ED-416C-8296-7872413C8FA1}" dt="2017-11-30T09:19:30.190" v="284" actId="1076"/>
        <pc:sldMkLst>
          <pc:docMk/>
          <pc:sldMk cId="3931454912" sldId="272"/>
        </pc:sldMkLst>
        <pc:spChg chg="del">
          <ac:chgData name="Stephen Downes" userId="f0dfc684359bc6c7" providerId="LiveId" clId="{C8CCC068-36ED-416C-8296-7872413C8FA1}" dt="2017-11-30T09:15:23.628" v="189" actId="478"/>
          <ac:spMkLst>
            <pc:docMk/>
            <pc:sldMk cId="3931454912" sldId="272"/>
            <ac:spMk id="3" creationId="{85D9DAE4-297B-47DF-94C5-B654996CF975}"/>
          </ac:spMkLst>
        </pc:spChg>
        <pc:spChg chg="add">
          <ac:chgData name="Stephen Downes" userId="f0dfc684359bc6c7" providerId="LiveId" clId="{C8CCC068-36ED-416C-8296-7872413C8FA1}" dt="2017-11-30T09:19:30.190" v="284" actId="1076"/>
          <ac:spMkLst>
            <pc:docMk/>
            <pc:sldMk cId="3931454912" sldId="272"/>
            <ac:spMk id="8" creationId="{CE984449-5941-4695-A405-95527D52972E}"/>
          </ac:spMkLst>
        </pc:spChg>
      </pc:sldChg>
      <pc:sldChg chg="addSp modSp">
        <pc:chgData name="Stephen Downes" userId="f0dfc684359bc6c7" providerId="LiveId" clId="{C8CCC068-36ED-416C-8296-7872413C8FA1}" dt="2017-11-30T09:46:48.173" v="303" actId="1076"/>
        <pc:sldMkLst>
          <pc:docMk/>
          <pc:sldMk cId="1388971347" sldId="273"/>
        </pc:sldMkLst>
        <pc:spChg chg="mod">
          <ac:chgData name="Stephen Downes" userId="f0dfc684359bc6c7" providerId="LiveId" clId="{C8CCC068-36ED-416C-8296-7872413C8FA1}" dt="2017-11-30T09:07:46.174" v="119" actId="14100"/>
          <ac:spMkLst>
            <pc:docMk/>
            <pc:sldMk cId="1388971347" sldId="273"/>
            <ac:spMk id="2" creationId="{2A629287-5BA4-4C35-8BE4-EDDE9A136B4A}"/>
          </ac:spMkLst>
        </pc:spChg>
        <pc:spChg chg="mod">
          <ac:chgData name="Stephen Downes" userId="f0dfc684359bc6c7" providerId="LiveId" clId="{C8CCC068-36ED-416C-8296-7872413C8FA1}" dt="2017-11-30T09:02:04.954" v="33" actId="27636"/>
          <ac:spMkLst>
            <pc:docMk/>
            <pc:sldMk cId="1388971347" sldId="273"/>
            <ac:spMk id="3" creationId="{6DB60DAB-7589-4CB0-8813-BEF3837466EA}"/>
          </ac:spMkLst>
        </pc:spChg>
        <pc:spChg chg="add">
          <ac:chgData name="Stephen Downes" userId="f0dfc684359bc6c7" providerId="LiveId" clId="{C8CCC068-36ED-416C-8296-7872413C8FA1}" dt="2017-11-30T09:19:35.797" v="286" actId="1076"/>
          <ac:spMkLst>
            <pc:docMk/>
            <pc:sldMk cId="1388971347" sldId="273"/>
            <ac:spMk id="12" creationId="{C7CC58EE-6B75-48BA-931B-EBEE8027F587}"/>
          </ac:spMkLst>
        </pc:spChg>
        <pc:picChg chg="mod">
          <ac:chgData name="Stephen Downes" userId="f0dfc684359bc6c7" providerId="LiveId" clId="{C8CCC068-36ED-416C-8296-7872413C8FA1}" dt="2017-11-30T09:46:48.173" v="303" actId="1076"/>
          <ac:picMkLst>
            <pc:docMk/>
            <pc:sldMk cId="1388971347" sldId="273"/>
            <ac:picMk id="5" creationId="{586F129C-F56A-4624-B042-2C9135094EB6}"/>
          </ac:picMkLst>
        </pc:picChg>
        <pc:picChg chg="mod">
          <ac:chgData name="Stephen Downes" userId="f0dfc684359bc6c7" providerId="LiveId" clId="{C8CCC068-36ED-416C-8296-7872413C8FA1}" dt="2017-11-30T09:46:39.925" v="301" actId="1076"/>
          <ac:picMkLst>
            <pc:docMk/>
            <pc:sldMk cId="1388971347" sldId="273"/>
            <ac:picMk id="6" creationId="{1B0B0525-DF6D-437B-A47B-0A620ED5C6DD}"/>
          </ac:picMkLst>
        </pc:picChg>
        <pc:picChg chg="mod">
          <ac:chgData name="Stephen Downes" userId="f0dfc684359bc6c7" providerId="LiveId" clId="{C8CCC068-36ED-416C-8296-7872413C8FA1}" dt="2017-11-30T09:46:37.925" v="300" actId="1076"/>
          <ac:picMkLst>
            <pc:docMk/>
            <pc:sldMk cId="1388971347" sldId="273"/>
            <ac:picMk id="8" creationId="{64EECD4A-113A-4FC5-A37E-7A1280C9CEDF}"/>
          </ac:picMkLst>
        </pc:picChg>
        <pc:picChg chg="mod">
          <ac:chgData name="Stephen Downes" userId="f0dfc684359bc6c7" providerId="LiveId" clId="{C8CCC068-36ED-416C-8296-7872413C8FA1}" dt="2017-11-30T09:46:43.237" v="302" actId="1076"/>
          <ac:picMkLst>
            <pc:docMk/>
            <pc:sldMk cId="1388971347" sldId="273"/>
            <ac:picMk id="9" creationId="{C484390D-9F00-41AB-A482-E19EBA3CCA50}"/>
          </ac:picMkLst>
        </pc:picChg>
      </pc:sldChg>
      <pc:sldChg chg="addSp modSp">
        <pc:chgData name="Stephen Downes" userId="f0dfc684359bc6c7" providerId="LiveId" clId="{C8CCC068-36ED-416C-8296-7872413C8FA1}" dt="2017-11-30T09:19:37.394" v="287" actId="1076"/>
        <pc:sldMkLst>
          <pc:docMk/>
          <pc:sldMk cId="1604100207" sldId="274"/>
        </pc:sldMkLst>
        <pc:spChg chg="mod">
          <ac:chgData name="Stephen Downes" userId="f0dfc684359bc6c7" providerId="LiveId" clId="{C8CCC068-36ED-416C-8296-7872413C8FA1}" dt="2017-11-30T09:07:42.590" v="118" actId="14100"/>
          <ac:spMkLst>
            <pc:docMk/>
            <pc:sldMk cId="1604100207" sldId="274"/>
            <ac:spMk id="2" creationId="{C5DE44B5-48E9-436F-8390-429E7C37C6C2}"/>
          </ac:spMkLst>
        </pc:spChg>
        <pc:spChg chg="add">
          <ac:chgData name="Stephen Downes" userId="f0dfc684359bc6c7" providerId="LiveId" clId="{C8CCC068-36ED-416C-8296-7872413C8FA1}" dt="2017-11-30T09:19:37.394" v="287" actId="1076"/>
          <ac:spMkLst>
            <pc:docMk/>
            <pc:sldMk cId="1604100207" sldId="274"/>
            <ac:spMk id="6" creationId="{A3CEB184-365C-4211-875F-092835145021}"/>
          </ac:spMkLst>
        </pc:spChg>
      </pc:sldChg>
      <pc:sldChg chg="addSp modSp">
        <pc:chgData name="Stephen Downes" userId="f0dfc684359bc6c7" providerId="LiveId" clId="{C8CCC068-36ED-416C-8296-7872413C8FA1}" dt="2017-11-30T11:08:27.593" v="718" actId="20577"/>
        <pc:sldMkLst>
          <pc:docMk/>
          <pc:sldMk cId="1135208894" sldId="275"/>
        </pc:sldMkLst>
        <pc:spChg chg="mod">
          <ac:chgData name="Stephen Downes" userId="f0dfc684359bc6c7" providerId="LiveId" clId="{C8CCC068-36ED-416C-8296-7872413C8FA1}" dt="2017-11-30T09:08:08.990" v="124" actId="14100"/>
          <ac:spMkLst>
            <pc:docMk/>
            <pc:sldMk cId="1135208894" sldId="275"/>
            <ac:spMk id="2" creationId="{99ABE75E-3716-475E-9F68-B77C48F070AE}"/>
          </ac:spMkLst>
        </pc:spChg>
        <pc:spChg chg="mod">
          <ac:chgData name="Stephen Downes" userId="f0dfc684359bc6c7" providerId="LiveId" clId="{C8CCC068-36ED-416C-8296-7872413C8FA1}" dt="2017-11-30T11:08:27.593" v="718" actId="20577"/>
          <ac:spMkLst>
            <pc:docMk/>
            <pc:sldMk cId="1135208894" sldId="275"/>
            <ac:spMk id="3" creationId="{3FEA833C-3E71-4A64-832F-A6EBD984743F}"/>
          </ac:spMkLst>
        </pc:spChg>
        <pc:spChg chg="add">
          <ac:chgData name="Stephen Downes" userId="f0dfc684359bc6c7" providerId="LiveId" clId="{C8CCC068-36ED-416C-8296-7872413C8FA1}" dt="2017-11-30T09:19:58.567" v="291" actId="20577"/>
          <ac:spMkLst>
            <pc:docMk/>
            <pc:sldMk cId="1135208894" sldId="275"/>
            <ac:spMk id="5" creationId="{1988B4DE-5218-4780-B5B3-E2C9E5843538}"/>
          </ac:spMkLst>
        </pc:spChg>
        <pc:picChg chg="mod">
          <ac:chgData name="Stephen Downes" userId="f0dfc684359bc6c7" providerId="LiveId" clId="{C8CCC068-36ED-416C-8296-7872413C8FA1}" dt="2017-11-30T11:06:06.645" v="709" actId="14100"/>
          <ac:picMkLst>
            <pc:docMk/>
            <pc:sldMk cId="1135208894" sldId="275"/>
            <ac:picMk id="4" creationId="{973EDEE9-2A75-4525-8482-E58DE38D65BC}"/>
          </ac:picMkLst>
        </pc:picChg>
        <pc:picChg chg="add mod">
          <ac:chgData name="Stephen Downes" userId="f0dfc684359bc6c7" providerId="LiveId" clId="{C8CCC068-36ED-416C-8296-7872413C8FA1}" dt="2017-11-30T11:06:44.565" v="715" actId="1076"/>
          <ac:picMkLst>
            <pc:docMk/>
            <pc:sldMk cId="1135208894" sldId="275"/>
            <ac:picMk id="6" creationId="{4773AFE8-2F4F-449C-AB0B-FAE535486584}"/>
          </ac:picMkLst>
        </pc:picChg>
      </pc:sldChg>
      <pc:sldChg chg="addSp modSp">
        <pc:chgData name="Stephen Downes" userId="f0dfc684359bc6c7" providerId="LiveId" clId="{C8CCC068-36ED-416C-8296-7872413C8FA1}" dt="2017-11-30T09:18:42.687" v="265" actId="1076"/>
        <pc:sldMkLst>
          <pc:docMk/>
          <pc:sldMk cId="2010782091" sldId="278"/>
        </pc:sldMkLst>
        <pc:spChg chg="mod">
          <ac:chgData name="Stephen Downes" userId="f0dfc684359bc6c7" providerId="LiveId" clId="{C8CCC068-36ED-416C-8296-7872413C8FA1}" dt="2017-11-30T09:02:49.822" v="40" actId="14100"/>
          <ac:spMkLst>
            <pc:docMk/>
            <pc:sldMk cId="2010782091" sldId="278"/>
            <ac:spMk id="2" creationId="{603E3209-E9D9-4511-8838-6183BC20C61C}"/>
          </ac:spMkLst>
        </pc:spChg>
        <pc:spChg chg="mod">
          <ac:chgData name="Stephen Downes" userId="f0dfc684359bc6c7" providerId="LiveId" clId="{C8CCC068-36ED-416C-8296-7872413C8FA1}" dt="2017-11-30T09:01:42.654" v="21" actId="27636"/>
          <ac:spMkLst>
            <pc:docMk/>
            <pc:sldMk cId="2010782091" sldId="278"/>
            <ac:spMk id="3" creationId="{FAC4FEED-49DC-49C1-B752-B7C7D24CDCA8}"/>
          </ac:spMkLst>
        </pc:spChg>
        <pc:spChg chg="add">
          <ac:chgData name="Stephen Downes" userId="f0dfc684359bc6c7" providerId="LiveId" clId="{C8CCC068-36ED-416C-8296-7872413C8FA1}" dt="2017-11-30T09:18:42.687" v="265" actId="1076"/>
          <ac:spMkLst>
            <pc:docMk/>
            <pc:sldMk cId="2010782091" sldId="278"/>
            <ac:spMk id="6" creationId="{C961BE4D-32E6-4807-AED3-EDE7DF07F86F}"/>
          </ac:spMkLst>
        </pc:spChg>
      </pc:sldChg>
      <pc:sldChg chg="addSp modSp">
        <pc:chgData name="Stephen Downes" userId="f0dfc684359bc6c7" providerId="LiveId" clId="{C8CCC068-36ED-416C-8296-7872413C8FA1}" dt="2017-11-30T09:18:44.681" v="266" actId="1076"/>
        <pc:sldMkLst>
          <pc:docMk/>
          <pc:sldMk cId="1725536567" sldId="279"/>
        </pc:sldMkLst>
        <pc:spChg chg="mod">
          <ac:chgData name="Stephen Downes" userId="f0dfc684359bc6c7" providerId="LiveId" clId="{C8CCC068-36ED-416C-8296-7872413C8FA1}" dt="2017-11-30T09:03:01.342" v="41" actId="14100"/>
          <ac:spMkLst>
            <pc:docMk/>
            <pc:sldMk cId="1725536567" sldId="279"/>
            <ac:spMk id="2" creationId="{C6477BEC-DA40-4631-A269-A74E70AB273E}"/>
          </ac:spMkLst>
        </pc:spChg>
        <pc:spChg chg="mod">
          <ac:chgData name="Stephen Downes" userId="f0dfc684359bc6c7" providerId="LiveId" clId="{C8CCC068-36ED-416C-8296-7872413C8FA1}" dt="2017-11-30T09:11:29.720" v="146" actId="403"/>
          <ac:spMkLst>
            <pc:docMk/>
            <pc:sldMk cId="1725536567" sldId="279"/>
            <ac:spMk id="3" creationId="{09EFABCB-1B03-4316-BEA3-F70E025095B7}"/>
          </ac:spMkLst>
        </pc:spChg>
        <pc:spChg chg="mod">
          <ac:chgData name="Stephen Downes" userId="f0dfc684359bc6c7" providerId="LiveId" clId="{C8CCC068-36ED-416C-8296-7872413C8FA1}" dt="2017-11-30T09:10:43.158" v="137" actId="1076"/>
          <ac:spMkLst>
            <pc:docMk/>
            <pc:sldMk cId="1725536567" sldId="279"/>
            <ac:spMk id="4" creationId="{F23E86FA-E4BE-4AFB-B7EE-9D15540F24D4}"/>
          </ac:spMkLst>
        </pc:spChg>
        <pc:spChg chg="add">
          <ac:chgData name="Stephen Downes" userId="f0dfc684359bc6c7" providerId="LiveId" clId="{C8CCC068-36ED-416C-8296-7872413C8FA1}" dt="2017-11-30T09:18:44.681" v="266" actId="1076"/>
          <ac:spMkLst>
            <pc:docMk/>
            <pc:sldMk cId="1725536567" sldId="279"/>
            <ac:spMk id="8" creationId="{8D89084A-2A5B-4FEC-96E9-4844327B57A5}"/>
          </ac:spMkLst>
        </pc:spChg>
        <pc:picChg chg="mod">
          <ac:chgData name="Stephen Downes" userId="f0dfc684359bc6c7" providerId="LiveId" clId="{C8CCC068-36ED-416C-8296-7872413C8FA1}" dt="2017-11-30T09:11:42.253" v="150" actId="1076"/>
          <ac:picMkLst>
            <pc:docMk/>
            <pc:sldMk cId="1725536567" sldId="279"/>
            <ac:picMk id="6" creationId="{4906EC8E-1EAC-4CD1-B17D-CF1FF205DC43}"/>
          </ac:picMkLst>
        </pc:picChg>
        <pc:picChg chg="mod">
          <ac:chgData name="Stephen Downes" userId="f0dfc684359bc6c7" providerId="LiveId" clId="{C8CCC068-36ED-416C-8296-7872413C8FA1}" dt="2017-11-30T09:11:39.469" v="149" actId="1076"/>
          <ac:picMkLst>
            <pc:docMk/>
            <pc:sldMk cId="1725536567" sldId="279"/>
            <ac:picMk id="7" creationId="{C98B22C6-36E8-4DCC-A737-733DB63F88DA}"/>
          </ac:picMkLst>
        </pc:picChg>
      </pc:sldChg>
      <pc:sldChg chg="addSp modSp">
        <pc:chgData name="Stephen Downes" userId="f0dfc684359bc6c7" providerId="LiveId" clId="{C8CCC068-36ED-416C-8296-7872413C8FA1}" dt="2017-11-30T09:18:46.533" v="267" actId="1076"/>
        <pc:sldMkLst>
          <pc:docMk/>
          <pc:sldMk cId="499770302" sldId="280"/>
        </pc:sldMkLst>
        <pc:spChg chg="mod">
          <ac:chgData name="Stephen Downes" userId="f0dfc684359bc6c7" providerId="LiveId" clId="{C8CCC068-36ED-416C-8296-7872413C8FA1}" dt="2017-11-30T09:03:07.286" v="42" actId="14100"/>
          <ac:spMkLst>
            <pc:docMk/>
            <pc:sldMk cId="499770302" sldId="280"/>
            <ac:spMk id="2" creationId="{1C32A28E-7E02-4C5D-8527-6BB54C2DD12A}"/>
          </ac:spMkLst>
        </pc:spChg>
        <pc:spChg chg="mod">
          <ac:chgData name="Stephen Downes" userId="f0dfc684359bc6c7" providerId="LiveId" clId="{C8CCC068-36ED-416C-8296-7872413C8FA1}" dt="2017-11-30T09:11:04.445" v="145" actId="1076"/>
          <ac:spMkLst>
            <pc:docMk/>
            <pc:sldMk cId="499770302" sldId="280"/>
            <ac:spMk id="3" creationId="{2F1E1AFB-9F51-46B9-BC9B-1B7ADB3EE875}"/>
          </ac:spMkLst>
        </pc:spChg>
        <pc:spChg chg="add">
          <ac:chgData name="Stephen Downes" userId="f0dfc684359bc6c7" providerId="LiveId" clId="{C8CCC068-36ED-416C-8296-7872413C8FA1}" dt="2017-11-30T09:18:46.533" v="267" actId="1076"/>
          <ac:spMkLst>
            <pc:docMk/>
            <pc:sldMk cId="499770302" sldId="280"/>
            <ac:spMk id="7" creationId="{BE687A2A-5EF4-4C78-AFB4-50DC13CC4B8C}"/>
          </ac:spMkLst>
        </pc:spChg>
      </pc:sldChg>
      <pc:sldChg chg="addSp modSp">
        <pc:chgData name="Stephen Downes" userId="f0dfc684359bc6c7" providerId="LiveId" clId="{C8CCC068-36ED-416C-8296-7872413C8FA1}" dt="2017-11-30T09:18:51.759" v="270" actId="1076"/>
        <pc:sldMkLst>
          <pc:docMk/>
          <pc:sldMk cId="4065892797" sldId="281"/>
        </pc:sldMkLst>
        <pc:spChg chg="mod">
          <ac:chgData name="Stephen Downes" userId="f0dfc684359bc6c7" providerId="LiveId" clId="{C8CCC068-36ED-416C-8296-7872413C8FA1}" dt="2017-11-30T09:03:23.109" v="45" actId="14100"/>
          <ac:spMkLst>
            <pc:docMk/>
            <pc:sldMk cId="4065892797" sldId="281"/>
            <ac:spMk id="2" creationId="{D23E8AAA-249F-41DA-AE59-6C820F298FE6}"/>
          </ac:spMkLst>
        </pc:spChg>
        <pc:spChg chg="mod">
          <ac:chgData name="Stephen Downes" userId="f0dfc684359bc6c7" providerId="LiveId" clId="{C8CCC068-36ED-416C-8296-7872413C8FA1}" dt="2017-11-30T09:12:44.430" v="158" actId="14100"/>
          <ac:spMkLst>
            <pc:docMk/>
            <pc:sldMk cId="4065892797" sldId="281"/>
            <ac:spMk id="3" creationId="{A02DF1B1-B332-4D19-AE4B-3D6DCD3FFA3E}"/>
          </ac:spMkLst>
        </pc:spChg>
        <pc:spChg chg="add">
          <ac:chgData name="Stephen Downes" userId="f0dfc684359bc6c7" providerId="LiveId" clId="{C8CCC068-36ED-416C-8296-7872413C8FA1}" dt="2017-11-30T09:18:51.759" v="270" actId="1076"/>
          <ac:spMkLst>
            <pc:docMk/>
            <pc:sldMk cId="4065892797" sldId="281"/>
            <ac:spMk id="6" creationId="{41C775EC-E3DB-47D5-8419-C7F4D6B9F936}"/>
          </ac:spMkLst>
        </pc:spChg>
      </pc:sldChg>
      <pc:sldChg chg="addSp modSp mod setBg">
        <pc:chgData name="Stephen Downes" userId="f0dfc684359bc6c7" providerId="LiveId" clId="{C8CCC068-36ED-416C-8296-7872413C8FA1}" dt="2017-11-30T09:18:30.370" v="260" actId="1076"/>
        <pc:sldMkLst>
          <pc:docMk/>
          <pc:sldMk cId="696584042" sldId="282"/>
        </pc:sldMkLst>
        <pc:spChg chg="mod ord">
          <ac:chgData name="Stephen Downes" userId="f0dfc684359bc6c7" providerId="LiveId" clId="{C8CCC068-36ED-416C-8296-7872413C8FA1}" dt="2017-11-30T09:02:20.358" v="34" actId="14100"/>
          <ac:spMkLst>
            <pc:docMk/>
            <pc:sldMk cId="696584042" sldId="282"/>
            <ac:spMk id="2" creationId="{EB26CA56-4F0E-4840-B853-B76F3B5AF0D6}"/>
          </ac:spMkLst>
        </pc:spChg>
        <pc:spChg chg="add">
          <ac:chgData name="Stephen Downes" userId="f0dfc684359bc6c7" providerId="LiveId" clId="{C8CCC068-36ED-416C-8296-7872413C8FA1}" dt="2017-11-30T09:18:30.370" v="260" actId="1076"/>
          <ac:spMkLst>
            <pc:docMk/>
            <pc:sldMk cId="696584042" sldId="282"/>
            <ac:spMk id="4" creationId="{0116E7A7-5E62-46D1-9AAC-A45C8CCA0A8F}"/>
          </ac:spMkLst>
        </pc:spChg>
        <pc:picChg chg="mod">
          <ac:chgData name="Stephen Downes" userId="f0dfc684359bc6c7" providerId="LiveId" clId="{C8CCC068-36ED-416C-8296-7872413C8FA1}" dt="2017-11-30T09:01:05.422" v="3" actId="26606"/>
          <ac:picMkLst>
            <pc:docMk/>
            <pc:sldMk cId="696584042" sldId="282"/>
            <ac:picMk id="7170" creationId="{4EDD68D0-8CD7-4EAA-939F-8315B5B7D048}"/>
          </ac:picMkLst>
        </pc:picChg>
      </pc:sldChg>
      <pc:sldChg chg="addSp modSp">
        <pc:chgData name="Stephen Downes" userId="f0dfc684359bc6c7" providerId="LiveId" clId="{C8CCC068-36ED-416C-8296-7872413C8FA1}" dt="2017-11-30T09:18:53.334" v="271" actId="1076"/>
        <pc:sldMkLst>
          <pc:docMk/>
          <pc:sldMk cId="3016365792" sldId="283"/>
        </pc:sldMkLst>
        <pc:spChg chg="mod">
          <ac:chgData name="Stephen Downes" userId="f0dfc684359bc6c7" providerId="LiveId" clId="{C8CCC068-36ED-416C-8296-7872413C8FA1}" dt="2017-11-30T09:03:32.877" v="47" actId="14100"/>
          <ac:spMkLst>
            <pc:docMk/>
            <pc:sldMk cId="3016365792" sldId="283"/>
            <ac:spMk id="2" creationId="{081C8A01-D5D6-40DF-96C4-EA8E0D7AAA45}"/>
          </ac:spMkLst>
        </pc:spChg>
        <pc:spChg chg="add">
          <ac:chgData name="Stephen Downes" userId="f0dfc684359bc6c7" providerId="LiveId" clId="{C8CCC068-36ED-416C-8296-7872413C8FA1}" dt="2017-11-30T09:18:53.334" v="271" actId="1076"/>
          <ac:spMkLst>
            <pc:docMk/>
            <pc:sldMk cId="3016365792" sldId="283"/>
            <ac:spMk id="6" creationId="{6F9F90C3-719E-460F-B2DB-2E7CEF40E43C}"/>
          </ac:spMkLst>
        </pc:spChg>
      </pc:sldChg>
      <pc:sldChg chg="addSp modSp">
        <pc:chgData name="Stephen Downes" userId="f0dfc684359bc6c7" providerId="LiveId" clId="{C8CCC068-36ED-416C-8296-7872413C8FA1}" dt="2017-11-30T09:18:55.156" v="272" actId="1076"/>
        <pc:sldMkLst>
          <pc:docMk/>
          <pc:sldMk cId="3990276516" sldId="284"/>
        </pc:sldMkLst>
        <pc:spChg chg="mod">
          <ac:chgData name="Stephen Downes" userId="f0dfc684359bc6c7" providerId="LiveId" clId="{C8CCC068-36ED-416C-8296-7872413C8FA1}" dt="2017-11-30T09:03:40.032" v="48" actId="14100"/>
          <ac:spMkLst>
            <pc:docMk/>
            <pc:sldMk cId="3990276516" sldId="284"/>
            <ac:spMk id="2" creationId="{92B7C8B3-9ABA-46B9-895F-2BF76B01B91A}"/>
          </ac:spMkLst>
        </pc:spChg>
        <pc:spChg chg="mod">
          <ac:chgData name="Stephen Downes" userId="f0dfc684359bc6c7" providerId="LiveId" clId="{C8CCC068-36ED-416C-8296-7872413C8FA1}" dt="2017-11-30T09:13:17.766" v="167" actId="27636"/>
          <ac:spMkLst>
            <pc:docMk/>
            <pc:sldMk cId="3990276516" sldId="284"/>
            <ac:spMk id="3" creationId="{DB8F72C5-EA9F-4E3F-9CB0-6484CBBC5D9E}"/>
          </ac:spMkLst>
        </pc:spChg>
        <pc:spChg chg="mod">
          <ac:chgData name="Stephen Downes" userId="f0dfc684359bc6c7" providerId="LiveId" clId="{C8CCC068-36ED-416C-8296-7872413C8FA1}" dt="2017-11-30T09:12:56.686" v="159" actId="1076"/>
          <ac:spMkLst>
            <pc:docMk/>
            <pc:sldMk cId="3990276516" sldId="284"/>
            <ac:spMk id="6" creationId="{1B1A5AA5-91CC-4F16-92BF-CFC80F7A13E1}"/>
          </ac:spMkLst>
        </pc:spChg>
        <pc:spChg chg="mod">
          <ac:chgData name="Stephen Downes" userId="f0dfc684359bc6c7" providerId="LiveId" clId="{C8CCC068-36ED-416C-8296-7872413C8FA1}" dt="2017-11-30T09:13:02.878" v="161" actId="1076"/>
          <ac:spMkLst>
            <pc:docMk/>
            <pc:sldMk cId="3990276516" sldId="284"/>
            <ac:spMk id="7" creationId="{A8552A9E-4E5F-4DA4-BAC5-5F26C85F8351}"/>
          </ac:spMkLst>
        </pc:spChg>
        <pc:spChg chg="mod">
          <ac:chgData name="Stephen Downes" userId="f0dfc684359bc6c7" providerId="LiveId" clId="{C8CCC068-36ED-416C-8296-7872413C8FA1}" dt="2017-11-30T09:13:07.151" v="162" actId="1076"/>
          <ac:spMkLst>
            <pc:docMk/>
            <pc:sldMk cId="3990276516" sldId="284"/>
            <ac:spMk id="8" creationId="{ABB2D3C0-60F6-4EEE-8A60-213538329D50}"/>
          </ac:spMkLst>
        </pc:spChg>
        <pc:spChg chg="add">
          <ac:chgData name="Stephen Downes" userId="f0dfc684359bc6c7" providerId="LiveId" clId="{C8CCC068-36ED-416C-8296-7872413C8FA1}" dt="2017-11-30T09:18:55.156" v="272" actId="1076"/>
          <ac:spMkLst>
            <pc:docMk/>
            <pc:sldMk cId="3990276516" sldId="284"/>
            <ac:spMk id="9" creationId="{85EA71FE-3E06-4E22-BC16-889CB0CB566A}"/>
          </ac:spMkLst>
        </pc:spChg>
        <pc:picChg chg="mod">
          <ac:chgData name="Stephen Downes" userId="f0dfc684359bc6c7" providerId="LiveId" clId="{C8CCC068-36ED-416C-8296-7872413C8FA1}" dt="2017-11-30T09:12:58.422" v="160" actId="1076"/>
          <ac:picMkLst>
            <pc:docMk/>
            <pc:sldMk cId="3990276516" sldId="284"/>
            <ac:picMk id="5" creationId="{064AD09C-3BCA-4427-B121-385922ED031D}"/>
          </ac:picMkLst>
        </pc:picChg>
      </pc:sldChg>
      <pc:sldChg chg="addSp delSp modSp">
        <pc:chgData name="Stephen Downes" userId="f0dfc684359bc6c7" providerId="LiveId" clId="{C8CCC068-36ED-416C-8296-7872413C8FA1}" dt="2017-11-30T09:18:56.774" v="273" actId="1076"/>
        <pc:sldMkLst>
          <pc:docMk/>
          <pc:sldMk cId="3260480952" sldId="285"/>
        </pc:sldMkLst>
        <pc:spChg chg="del">
          <ac:chgData name="Stephen Downes" userId="f0dfc684359bc6c7" providerId="LiveId" clId="{C8CCC068-36ED-416C-8296-7872413C8FA1}" dt="2017-11-30T09:03:55.371" v="49" actId="478"/>
          <ac:spMkLst>
            <pc:docMk/>
            <pc:sldMk cId="3260480952" sldId="285"/>
            <ac:spMk id="2" creationId="{E7F808CD-96CA-4F31-84D3-B1DA59DB9822}"/>
          </ac:spMkLst>
        </pc:spChg>
        <pc:spChg chg="mod">
          <ac:chgData name="Stephen Downes" userId="f0dfc684359bc6c7" providerId="LiveId" clId="{C8CCC068-36ED-416C-8296-7872413C8FA1}" dt="2017-11-30T09:13:36.849" v="171" actId="403"/>
          <ac:spMkLst>
            <pc:docMk/>
            <pc:sldMk cId="3260480952" sldId="285"/>
            <ac:spMk id="3" creationId="{5E2C2FDC-89EF-49F8-BC88-D8EDDF63FF1B}"/>
          </ac:spMkLst>
        </pc:spChg>
        <pc:spChg chg="mod">
          <ac:chgData name="Stephen Downes" userId="f0dfc684359bc6c7" providerId="LiveId" clId="{C8CCC068-36ED-416C-8296-7872413C8FA1}" dt="2017-11-30T09:13:30.534" v="169" actId="1076"/>
          <ac:spMkLst>
            <pc:docMk/>
            <pc:sldMk cId="3260480952" sldId="285"/>
            <ac:spMk id="4" creationId="{F31385D9-EF82-418D-82A6-9971F003D04C}"/>
          </ac:spMkLst>
        </pc:spChg>
        <pc:spChg chg="mod">
          <ac:chgData name="Stephen Downes" userId="f0dfc684359bc6c7" providerId="LiveId" clId="{C8CCC068-36ED-416C-8296-7872413C8FA1}" dt="2017-11-30T09:13:28.108" v="168" actId="1076"/>
          <ac:spMkLst>
            <pc:docMk/>
            <pc:sldMk cId="3260480952" sldId="285"/>
            <ac:spMk id="6" creationId="{7679E438-4318-43BF-8B3A-D274612C5C86}"/>
          </ac:spMkLst>
        </pc:spChg>
        <pc:spChg chg="add del mod">
          <ac:chgData name="Stephen Downes" userId="f0dfc684359bc6c7" providerId="LiveId" clId="{C8CCC068-36ED-416C-8296-7872413C8FA1}" dt="2017-11-30T09:04:08.401" v="53" actId="478"/>
          <ac:spMkLst>
            <pc:docMk/>
            <pc:sldMk cId="3260480952" sldId="285"/>
            <ac:spMk id="7" creationId="{1BE8AF48-D842-4566-BA94-BDA7C2DDBE19}"/>
          </ac:spMkLst>
        </pc:spChg>
        <pc:spChg chg="add mod">
          <ac:chgData name="Stephen Downes" userId="f0dfc684359bc6c7" providerId="LiveId" clId="{C8CCC068-36ED-416C-8296-7872413C8FA1}" dt="2017-11-30T09:04:15.006" v="60" actId="20577"/>
          <ac:spMkLst>
            <pc:docMk/>
            <pc:sldMk cId="3260480952" sldId="285"/>
            <ac:spMk id="9" creationId="{5B39A9FA-A48D-4199-A4BF-9D80753073F7}"/>
          </ac:spMkLst>
        </pc:spChg>
        <pc:spChg chg="add">
          <ac:chgData name="Stephen Downes" userId="f0dfc684359bc6c7" providerId="LiveId" clId="{C8CCC068-36ED-416C-8296-7872413C8FA1}" dt="2017-11-30T09:18:56.774" v="273" actId="1076"/>
          <ac:spMkLst>
            <pc:docMk/>
            <pc:sldMk cId="3260480952" sldId="285"/>
            <ac:spMk id="10" creationId="{1D946215-56C9-4AF3-912B-58E06153A881}"/>
          </ac:spMkLst>
        </pc:spChg>
        <pc:picChg chg="mod">
          <ac:chgData name="Stephen Downes" userId="f0dfc684359bc6c7" providerId="LiveId" clId="{C8CCC068-36ED-416C-8296-7872413C8FA1}" dt="2017-11-30T09:13:44.686" v="172" actId="1076"/>
          <ac:picMkLst>
            <pc:docMk/>
            <pc:sldMk cId="3260480952" sldId="285"/>
            <ac:picMk id="4098" creationId="{07C1F710-E087-4BB9-8AEF-F9AC4713315D}"/>
          </ac:picMkLst>
        </pc:picChg>
      </pc:sldChg>
      <pc:sldChg chg="addSp modSp">
        <pc:chgData name="Stephen Downes" userId="f0dfc684359bc6c7" providerId="LiveId" clId="{C8CCC068-36ED-416C-8296-7872413C8FA1}" dt="2017-11-30T09:19:21.626" v="280" actId="1076"/>
        <pc:sldMkLst>
          <pc:docMk/>
          <pc:sldMk cId="2857318122" sldId="286"/>
        </pc:sldMkLst>
        <pc:spChg chg="mod">
          <ac:chgData name="Stephen Downes" userId="f0dfc684359bc6c7" providerId="LiveId" clId="{C8CCC068-36ED-416C-8296-7872413C8FA1}" dt="2017-11-30T09:07:12.454" v="112" actId="14100"/>
          <ac:spMkLst>
            <pc:docMk/>
            <pc:sldMk cId="2857318122" sldId="286"/>
            <ac:spMk id="2" creationId="{50975041-2DA0-4C86-B505-7190DAFE1054}"/>
          </ac:spMkLst>
        </pc:spChg>
        <pc:spChg chg="add">
          <ac:chgData name="Stephen Downes" userId="f0dfc684359bc6c7" providerId="LiveId" clId="{C8CCC068-36ED-416C-8296-7872413C8FA1}" dt="2017-11-30T09:19:21.626" v="280" actId="1076"/>
          <ac:spMkLst>
            <pc:docMk/>
            <pc:sldMk cId="2857318122" sldId="286"/>
            <ac:spMk id="7" creationId="{ACF7F518-5CD9-471F-B9DA-57915BE47FE1}"/>
          </ac:spMkLst>
        </pc:spChg>
        <pc:picChg chg="mod">
          <ac:chgData name="Stephen Downes" userId="f0dfc684359bc6c7" providerId="LiveId" clId="{C8CCC068-36ED-416C-8296-7872413C8FA1}" dt="2017-11-30T09:14:52.454" v="187" actId="14100"/>
          <ac:picMkLst>
            <pc:docMk/>
            <pc:sldMk cId="2857318122" sldId="286"/>
            <ac:picMk id="5" creationId="{78043528-2312-4B17-B462-B2B884BB1446}"/>
          </ac:picMkLst>
        </pc:picChg>
        <pc:picChg chg="mod">
          <ac:chgData name="Stephen Downes" userId="f0dfc684359bc6c7" providerId="LiveId" clId="{C8CCC068-36ED-416C-8296-7872413C8FA1}" dt="2017-11-30T09:14:48.575" v="186" actId="1076"/>
          <ac:picMkLst>
            <pc:docMk/>
            <pc:sldMk cId="2857318122" sldId="286"/>
            <ac:picMk id="1026" creationId="{66469314-7C78-48CD-A43D-BAC26F84384E}"/>
          </ac:picMkLst>
        </pc:picChg>
      </pc:sldChg>
      <pc:sldChg chg="addSp modSp">
        <pc:chgData name="Stephen Downes" userId="f0dfc684359bc6c7" providerId="LiveId" clId="{C8CCC068-36ED-416C-8296-7872413C8FA1}" dt="2017-11-30T09:19:42.233" v="289" actId="1076"/>
        <pc:sldMkLst>
          <pc:docMk/>
          <pc:sldMk cId="2410227212" sldId="287"/>
        </pc:sldMkLst>
        <pc:spChg chg="mod">
          <ac:chgData name="Stephen Downes" userId="f0dfc684359bc6c7" providerId="LiveId" clId="{C8CCC068-36ED-416C-8296-7872413C8FA1}" dt="2017-11-30T09:07:59.182" v="122" actId="14100"/>
          <ac:spMkLst>
            <pc:docMk/>
            <pc:sldMk cId="2410227212" sldId="287"/>
            <ac:spMk id="2" creationId="{EE4E2558-189E-433A-82B3-0AFA727BD122}"/>
          </ac:spMkLst>
        </pc:spChg>
        <pc:spChg chg="mod">
          <ac:chgData name="Stephen Downes" userId="f0dfc684359bc6c7" providerId="LiveId" clId="{C8CCC068-36ED-416C-8296-7872413C8FA1}" dt="2017-11-30T09:16:13.134" v="196" actId="14100"/>
          <ac:spMkLst>
            <pc:docMk/>
            <pc:sldMk cId="2410227212" sldId="287"/>
            <ac:spMk id="3" creationId="{DFA49FC1-A4F6-4CB0-A9F8-853DF5EBC6AB}"/>
          </ac:spMkLst>
        </pc:spChg>
        <pc:spChg chg="mod">
          <ac:chgData name="Stephen Downes" userId="f0dfc684359bc6c7" providerId="LiveId" clId="{C8CCC068-36ED-416C-8296-7872413C8FA1}" dt="2017-11-30T09:16:18.499" v="198" actId="1076"/>
          <ac:spMkLst>
            <pc:docMk/>
            <pc:sldMk cId="2410227212" sldId="287"/>
            <ac:spMk id="6" creationId="{EA99DB10-56FB-4BF7-9C37-B46BE2A1DB82}"/>
          </ac:spMkLst>
        </pc:spChg>
        <pc:spChg chg="add">
          <ac:chgData name="Stephen Downes" userId="f0dfc684359bc6c7" providerId="LiveId" clId="{C8CCC068-36ED-416C-8296-7872413C8FA1}" dt="2017-11-30T09:19:42.233" v="289" actId="1076"/>
          <ac:spMkLst>
            <pc:docMk/>
            <pc:sldMk cId="2410227212" sldId="287"/>
            <ac:spMk id="7" creationId="{2CD676E6-780A-4A59-97D8-5D66FA173A95}"/>
          </ac:spMkLst>
        </pc:spChg>
        <pc:picChg chg="mod">
          <ac:chgData name="Stephen Downes" userId="f0dfc684359bc6c7" providerId="LiveId" clId="{C8CCC068-36ED-416C-8296-7872413C8FA1}" dt="2017-11-30T09:16:16.702" v="197" actId="1076"/>
          <ac:picMkLst>
            <pc:docMk/>
            <pc:sldMk cId="2410227212" sldId="287"/>
            <ac:picMk id="5" creationId="{C587D9F5-29E7-4571-B37D-E98545BA3B6C}"/>
          </ac:picMkLst>
        </pc:picChg>
      </pc:sldChg>
      <pc:sldChg chg="addSp modSp">
        <pc:chgData name="Stephen Downes" userId="f0dfc684359bc6c7" providerId="LiveId" clId="{C8CCC068-36ED-416C-8296-7872413C8FA1}" dt="2017-11-30T09:19:55.756" v="290" actId="1076"/>
        <pc:sldMkLst>
          <pc:docMk/>
          <pc:sldMk cId="203414450" sldId="288"/>
        </pc:sldMkLst>
        <pc:spChg chg="mod">
          <ac:chgData name="Stephen Downes" userId="f0dfc684359bc6c7" providerId="LiveId" clId="{C8CCC068-36ED-416C-8296-7872413C8FA1}" dt="2017-11-30T09:08:05.070" v="123" actId="14100"/>
          <ac:spMkLst>
            <pc:docMk/>
            <pc:sldMk cId="203414450" sldId="288"/>
            <ac:spMk id="2" creationId="{C2E81345-B52B-455E-9DDB-EE7D8220720A}"/>
          </ac:spMkLst>
        </pc:spChg>
        <pc:spChg chg="mod">
          <ac:chgData name="Stephen Downes" userId="f0dfc684359bc6c7" providerId="LiveId" clId="{C8CCC068-36ED-416C-8296-7872413C8FA1}" dt="2017-11-30T09:15:46.178" v="190" actId="403"/>
          <ac:spMkLst>
            <pc:docMk/>
            <pc:sldMk cId="203414450" sldId="288"/>
            <ac:spMk id="3" creationId="{3A6941D1-4D4D-452E-A52B-994D2808AE86}"/>
          </ac:spMkLst>
        </pc:spChg>
        <pc:spChg chg="mod">
          <ac:chgData name="Stephen Downes" userId="f0dfc684359bc6c7" providerId="LiveId" clId="{C8CCC068-36ED-416C-8296-7872413C8FA1}" dt="2017-11-30T09:15:50.087" v="191" actId="1076"/>
          <ac:spMkLst>
            <pc:docMk/>
            <pc:sldMk cId="203414450" sldId="288"/>
            <ac:spMk id="8" creationId="{A8BCF0D0-C98C-472A-BA42-7C00A5575069}"/>
          </ac:spMkLst>
        </pc:spChg>
        <pc:spChg chg="add">
          <ac:chgData name="Stephen Downes" userId="f0dfc684359bc6c7" providerId="LiveId" clId="{C8CCC068-36ED-416C-8296-7872413C8FA1}" dt="2017-11-30T09:19:55.756" v="290" actId="1076"/>
          <ac:spMkLst>
            <pc:docMk/>
            <pc:sldMk cId="203414450" sldId="288"/>
            <ac:spMk id="9" creationId="{03C40114-6BCD-4B06-B28F-3EBE5F8640DA}"/>
          </ac:spMkLst>
        </pc:spChg>
      </pc:sldChg>
      <pc:sldChg chg="addSp delSp modSp">
        <pc:chgData name="Stephen Downes" userId="f0dfc684359bc6c7" providerId="LiveId" clId="{C8CCC068-36ED-416C-8296-7872413C8FA1}" dt="2017-11-30T09:19:39.012" v="288" actId="1076"/>
        <pc:sldMkLst>
          <pc:docMk/>
          <pc:sldMk cId="4164643209" sldId="289"/>
        </pc:sldMkLst>
        <pc:spChg chg="mod">
          <ac:chgData name="Stephen Downes" userId="f0dfc684359bc6c7" providerId="LiveId" clId="{C8CCC068-36ED-416C-8296-7872413C8FA1}" dt="2017-11-30T09:07:55.566" v="121" actId="14100"/>
          <ac:spMkLst>
            <pc:docMk/>
            <pc:sldMk cId="4164643209" sldId="289"/>
            <ac:spMk id="2" creationId="{5384A7B8-BCDF-4F9C-AB0D-A6EDA6BC5E85}"/>
          </ac:spMkLst>
        </pc:spChg>
        <pc:spChg chg="add del mod">
          <ac:chgData name="Stephen Downes" userId="f0dfc684359bc6c7" providerId="LiveId" clId="{C8CCC068-36ED-416C-8296-7872413C8FA1}" dt="2017-11-30T09:17:56.534" v="253" actId="1076"/>
          <ac:spMkLst>
            <pc:docMk/>
            <pc:sldMk cId="4164643209" sldId="289"/>
            <ac:spMk id="7" creationId="{7CE916E1-F948-4617-B825-2BFBAD5D9132}"/>
          </ac:spMkLst>
        </pc:spChg>
        <pc:spChg chg="add">
          <ac:chgData name="Stephen Downes" userId="f0dfc684359bc6c7" providerId="LiveId" clId="{C8CCC068-36ED-416C-8296-7872413C8FA1}" dt="2017-11-30T09:19:39.012" v="288" actId="1076"/>
          <ac:spMkLst>
            <pc:docMk/>
            <pc:sldMk cId="4164643209" sldId="289"/>
            <ac:spMk id="8" creationId="{0CF2BF91-7F92-49FE-BE66-123A42C256A3}"/>
          </ac:spMkLst>
        </pc:spChg>
      </pc:sldChg>
      <pc:sldChg chg="addSp modSp">
        <pc:chgData name="Stephen Downes" userId="f0dfc684359bc6c7" providerId="LiveId" clId="{C8CCC068-36ED-416C-8296-7872413C8FA1}" dt="2017-11-30T09:18:37.591" v="262" actId="1076"/>
        <pc:sldMkLst>
          <pc:docMk/>
          <pc:sldMk cId="2136948966" sldId="290"/>
        </pc:sldMkLst>
        <pc:spChg chg="mod">
          <ac:chgData name="Stephen Downes" userId="f0dfc684359bc6c7" providerId="LiveId" clId="{C8CCC068-36ED-416C-8296-7872413C8FA1}" dt="2017-11-30T09:02:33.022" v="37" actId="1076"/>
          <ac:spMkLst>
            <pc:docMk/>
            <pc:sldMk cId="2136948966" sldId="290"/>
            <ac:spMk id="2" creationId="{DEB33D10-9303-4AB9-84FC-42078EA948AB}"/>
          </ac:spMkLst>
        </pc:spChg>
        <pc:spChg chg="mod">
          <ac:chgData name="Stephen Downes" userId="f0dfc684359bc6c7" providerId="LiveId" clId="{C8CCC068-36ED-416C-8296-7872413C8FA1}" dt="2017-11-30T09:10:10.952" v="132" actId="403"/>
          <ac:spMkLst>
            <pc:docMk/>
            <pc:sldMk cId="2136948966" sldId="290"/>
            <ac:spMk id="3" creationId="{520E2EF7-E388-456F-814B-4D62643660D0}"/>
          </ac:spMkLst>
        </pc:spChg>
        <pc:spChg chg="add">
          <ac:chgData name="Stephen Downes" userId="f0dfc684359bc6c7" providerId="LiveId" clId="{C8CCC068-36ED-416C-8296-7872413C8FA1}" dt="2017-11-30T09:18:37.591" v="262" actId="1076"/>
          <ac:spMkLst>
            <pc:docMk/>
            <pc:sldMk cId="2136948966" sldId="290"/>
            <ac:spMk id="5" creationId="{ECC2F64A-200F-4AC2-B6A0-96E1F8CE95FA}"/>
          </ac:spMkLst>
        </pc:spChg>
        <pc:picChg chg="mod">
          <ac:chgData name="Stephen Downes" userId="f0dfc684359bc6c7" providerId="LiveId" clId="{C8CCC068-36ED-416C-8296-7872413C8FA1}" dt="2017-11-30T09:10:16.486" v="133" actId="1076"/>
          <ac:picMkLst>
            <pc:docMk/>
            <pc:sldMk cId="2136948966" sldId="290"/>
            <ac:picMk id="4" creationId="{603560DF-2344-412A-A795-96D581E63901}"/>
          </ac:picMkLst>
        </pc:picChg>
      </pc:sldChg>
      <pc:sldChg chg="addSp modSp">
        <pc:chgData name="Stephen Downes" userId="f0dfc684359bc6c7" providerId="LiveId" clId="{C8CCC068-36ED-416C-8296-7872413C8FA1}" dt="2017-11-30T09:21:12.047" v="298" actId="1076"/>
        <pc:sldMkLst>
          <pc:docMk/>
          <pc:sldMk cId="2729265113" sldId="291"/>
        </pc:sldMkLst>
        <pc:spChg chg="mod">
          <ac:chgData name="Stephen Downes" userId="f0dfc684359bc6c7" providerId="LiveId" clId="{C8CCC068-36ED-416C-8296-7872413C8FA1}" dt="2017-11-30T09:02:24.703" v="35" actId="14100"/>
          <ac:spMkLst>
            <pc:docMk/>
            <pc:sldMk cId="2729265113" sldId="291"/>
            <ac:spMk id="2" creationId="{1E8F4911-70D8-4E9F-9920-F77763FF93F8}"/>
          </ac:spMkLst>
        </pc:spChg>
        <pc:spChg chg="mod">
          <ac:chgData name="Stephen Downes" userId="f0dfc684359bc6c7" providerId="LiveId" clId="{C8CCC068-36ED-416C-8296-7872413C8FA1}" dt="2017-11-30T09:06:05.104" v="79" actId="403"/>
          <ac:spMkLst>
            <pc:docMk/>
            <pc:sldMk cId="2729265113" sldId="291"/>
            <ac:spMk id="3" creationId="{33BD6644-0A5D-4695-A6D9-F55E80D5C438}"/>
          </ac:spMkLst>
        </pc:spChg>
        <pc:spChg chg="add mod">
          <ac:chgData name="Stephen Downes" userId="f0dfc684359bc6c7" providerId="LiveId" clId="{C8CCC068-36ED-416C-8296-7872413C8FA1}" dt="2017-11-30T09:21:12.047" v="298" actId="1076"/>
          <ac:spMkLst>
            <pc:docMk/>
            <pc:sldMk cId="2729265113" sldId="291"/>
            <ac:spMk id="12" creationId="{77342701-CF0C-4B7A-9F6A-06DA41AFDC2C}"/>
          </ac:spMkLst>
        </pc:spChg>
        <pc:spChg chg="add">
          <ac:chgData name="Stephen Downes" userId="f0dfc684359bc6c7" providerId="LiveId" clId="{C8CCC068-36ED-416C-8296-7872413C8FA1}" dt="2017-11-30T09:18:31.969" v="261" actId="1076"/>
          <ac:spMkLst>
            <pc:docMk/>
            <pc:sldMk cId="2729265113" sldId="291"/>
            <ac:spMk id="14" creationId="{0A7DBB00-4CD9-493B-BB7E-C7E50E6A5657}"/>
          </ac:spMkLst>
        </pc:spChg>
      </pc:sldChg>
      <pc:sldChg chg="addSp delSp modSp add ord">
        <pc:chgData name="Stephen Downes" userId="f0dfc684359bc6c7" providerId="LiveId" clId="{C8CCC068-36ED-416C-8296-7872413C8FA1}" dt="2017-11-30T10:56:00.287" v="632" actId="1076"/>
        <pc:sldMkLst>
          <pc:docMk/>
          <pc:sldMk cId="2054386164" sldId="292"/>
        </pc:sldMkLst>
        <pc:spChg chg="mod">
          <ac:chgData name="Stephen Downes" userId="f0dfc684359bc6c7" providerId="LiveId" clId="{C8CCC068-36ED-416C-8296-7872413C8FA1}" dt="2017-11-30T09:48:49.331" v="343" actId="20577"/>
          <ac:spMkLst>
            <pc:docMk/>
            <pc:sldMk cId="2054386164" sldId="292"/>
            <ac:spMk id="2" creationId="{99ABE75E-3716-475E-9F68-B77C48F070AE}"/>
          </ac:spMkLst>
        </pc:spChg>
        <pc:spChg chg="mod">
          <ac:chgData name="Stephen Downes" userId="f0dfc684359bc6c7" providerId="LiveId" clId="{C8CCC068-36ED-416C-8296-7872413C8FA1}" dt="2017-11-30T10:53:15.967" v="528" actId="404"/>
          <ac:spMkLst>
            <pc:docMk/>
            <pc:sldMk cId="2054386164" sldId="292"/>
            <ac:spMk id="3" creationId="{3FEA833C-3E71-4A64-832F-A6EBD984743F}"/>
          </ac:spMkLst>
        </pc:spChg>
        <pc:spChg chg="add mod">
          <ac:chgData name="Stephen Downes" userId="f0dfc684359bc6c7" providerId="LiveId" clId="{C8CCC068-36ED-416C-8296-7872413C8FA1}" dt="2017-11-30T10:54:43.727" v="627" actId="1076"/>
          <ac:spMkLst>
            <pc:docMk/>
            <pc:sldMk cId="2054386164" sldId="292"/>
            <ac:spMk id="7" creationId="{5FAE0EAF-C2B1-46FA-8D90-8217E3F953C2}"/>
          </ac:spMkLst>
        </pc:spChg>
        <pc:spChg chg="add mod">
          <ac:chgData name="Stephen Downes" userId="f0dfc684359bc6c7" providerId="LiveId" clId="{C8CCC068-36ED-416C-8296-7872413C8FA1}" dt="2017-11-30T10:55:39.908" v="630" actId="1076"/>
          <ac:spMkLst>
            <pc:docMk/>
            <pc:sldMk cId="2054386164" sldId="292"/>
            <ac:spMk id="8" creationId="{1006FF8C-2571-44EC-BC06-8EEEB9F8EF20}"/>
          </ac:spMkLst>
        </pc:spChg>
        <pc:picChg chg="del">
          <ac:chgData name="Stephen Downes" userId="f0dfc684359bc6c7" providerId="LiveId" clId="{C8CCC068-36ED-416C-8296-7872413C8FA1}" dt="2017-11-30T09:49:01.387" v="347" actId="478"/>
          <ac:picMkLst>
            <pc:docMk/>
            <pc:sldMk cId="2054386164" sldId="292"/>
            <ac:picMk id="4" creationId="{973EDEE9-2A75-4525-8482-E58DE38D65BC}"/>
          </ac:picMkLst>
        </pc:picChg>
        <pc:picChg chg="add mod">
          <ac:chgData name="Stephen Downes" userId="f0dfc684359bc6c7" providerId="LiveId" clId="{C8CCC068-36ED-416C-8296-7872413C8FA1}" dt="2017-11-30T10:53:07.541" v="526" actId="1076"/>
          <ac:picMkLst>
            <pc:docMk/>
            <pc:sldMk cId="2054386164" sldId="292"/>
            <ac:picMk id="6" creationId="{B26DD325-78AD-45AC-8F23-B3A8E2617AB0}"/>
          </ac:picMkLst>
        </pc:picChg>
      </pc:sldChg>
      <pc:sldChg chg="addSp delSp modSp add ord">
        <pc:chgData name="Stephen Downes" userId="f0dfc684359bc6c7" providerId="LiveId" clId="{C8CCC068-36ED-416C-8296-7872413C8FA1}" dt="2017-11-30T10:36:28.922" v="465" actId="1076"/>
        <pc:sldMkLst>
          <pc:docMk/>
          <pc:sldMk cId="339701279" sldId="293"/>
        </pc:sldMkLst>
        <pc:spChg chg="mod">
          <ac:chgData name="Stephen Downes" userId="f0dfc684359bc6c7" providerId="LiveId" clId="{C8CCC068-36ED-416C-8296-7872413C8FA1}" dt="2017-11-30T10:25:04.337" v="379" actId="20577"/>
          <ac:spMkLst>
            <pc:docMk/>
            <pc:sldMk cId="339701279" sldId="293"/>
            <ac:spMk id="2" creationId="{63905A92-690B-41E8-B520-97D1158B751A}"/>
          </ac:spMkLst>
        </pc:spChg>
        <pc:spChg chg="mod">
          <ac:chgData name="Stephen Downes" userId="f0dfc684359bc6c7" providerId="LiveId" clId="{C8CCC068-36ED-416C-8296-7872413C8FA1}" dt="2017-11-30T10:35:40.066" v="462" actId="27636"/>
          <ac:spMkLst>
            <pc:docMk/>
            <pc:sldMk cId="339701279" sldId="293"/>
            <ac:spMk id="3" creationId="{ABA2B404-2B45-41FB-B5DA-13E1F80A3BFD}"/>
          </ac:spMkLst>
        </pc:spChg>
        <pc:spChg chg="add del mod">
          <ac:chgData name="Stephen Downes" userId="f0dfc684359bc6c7" providerId="LiveId" clId="{C8CCC068-36ED-416C-8296-7872413C8FA1}" dt="2017-11-30T10:28:24.340" v="440" actId="478"/>
          <ac:spMkLst>
            <pc:docMk/>
            <pc:sldMk cId="339701279" sldId="293"/>
            <ac:spMk id="5" creationId="{D6F0A7DF-6FF7-45FD-A7FD-3401EB31127C}"/>
          </ac:spMkLst>
        </pc:spChg>
        <pc:spChg chg="add mod">
          <ac:chgData name="Stephen Downes" userId="f0dfc684359bc6c7" providerId="LiveId" clId="{C8CCC068-36ED-416C-8296-7872413C8FA1}" dt="2017-11-30T10:35:27.726" v="458" actId="1076"/>
          <ac:spMkLst>
            <pc:docMk/>
            <pc:sldMk cId="339701279" sldId="293"/>
            <ac:spMk id="6" creationId="{B9076928-18DB-4401-AB36-D67C57100D46}"/>
          </ac:spMkLst>
        </pc:spChg>
        <pc:picChg chg="add mod">
          <ac:chgData name="Stephen Downes" userId="f0dfc684359bc6c7" providerId="LiveId" clId="{C8CCC068-36ED-416C-8296-7872413C8FA1}" dt="2017-11-30T10:35:44.285" v="463" actId="1076"/>
          <ac:picMkLst>
            <pc:docMk/>
            <pc:sldMk cId="339701279" sldId="293"/>
            <ac:picMk id="4" creationId="{AB6B9146-F0D7-4E83-83AF-BC4F832171DB}"/>
          </ac:picMkLst>
        </pc:picChg>
        <pc:picChg chg="add mod">
          <ac:chgData name="Stephen Downes" userId="f0dfc684359bc6c7" providerId="LiveId" clId="{C8CCC068-36ED-416C-8296-7872413C8FA1}" dt="2017-11-30T10:34:48.525" v="452" actId="1076"/>
          <ac:picMkLst>
            <pc:docMk/>
            <pc:sldMk cId="339701279" sldId="293"/>
            <ac:picMk id="4098" creationId="{96957DE8-C3D6-4322-8DC5-9BEE2F93D18F}"/>
          </ac:picMkLst>
        </pc:picChg>
      </pc:sldChg>
      <pc:sldChg chg="addSp modSp add">
        <pc:chgData name="Stephen Downes" userId="f0dfc684359bc6c7" providerId="LiveId" clId="{C8CCC068-36ED-416C-8296-7872413C8FA1}" dt="2017-11-30T10:50:41.396" v="519" actId="1076"/>
        <pc:sldMkLst>
          <pc:docMk/>
          <pc:sldMk cId="2492148662" sldId="294"/>
        </pc:sldMkLst>
        <pc:spChg chg="mod">
          <ac:chgData name="Stephen Downes" userId="f0dfc684359bc6c7" providerId="LiveId" clId="{C8CCC068-36ED-416C-8296-7872413C8FA1}" dt="2017-11-30T10:45:25.356" v="487" actId="14100"/>
          <ac:spMkLst>
            <pc:docMk/>
            <pc:sldMk cId="2492148662" sldId="294"/>
            <ac:spMk id="2" creationId="{77A8DA76-CF03-48DD-8506-5A7967C031F2}"/>
          </ac:spMkLst>
        </pc:spChg>
        <pc:spChg chg="mod">
          <ac:chgData name="Stephen Downes" userId="f0dfc684359bc6c7" providerId="LiveId" clId="{C8CCC068-36ED-416C-8296-7872413C8FA1}" dt="2017-11-30T10:48:31.165" v="508" actId="1076"/>
          <ac:spMkLst>
            <pc:docMk/>
            <pc:sldMk cId="2492148662" sldId="294"/>
            <ac:spMk id="3" creationId="{A1B7D5E1-18F0-4364-A5F9-F52C5149A375}"/>
          </ac:spMkLst>
        </pc:spChg>
        <pc:spChg chg="add mod">
          <ac:chgData name="Stephen Downes" userId="f0dfc684359bc6c7" providerId="LiveId" clId="{C8CCC068-36ED-416C-8296-7872413C8FA1}" dt="2017-11-30T10:49:56.492" v="509" actId="1076"/>
          <ac:spMkLst>
            <pc:docMk/>
            <pc:sldMk cId="2492148662" sldId="294"/>
            <ac:spMk id="4" creationId="{9791B861-A4FC-487D-AEED-FA998B5206A5}"/>
          </ac:spMkLst>
        </pc:spChg>
        <pc:spChg chg="add mod">
          <ac:chgData name="Stephen Downes" userId="f0dfc684359bc6c7" providerId="LiveId" clId="{C8CCC068-36ED-416C-8296-7872413C8FA1}" dt="2017-11-30T10:50:37.493" v="518" actId="1076"/>
          <ac:spMkLst>
            <pc:docMk/>
            <pc:sldMk cId="2492148662" sldId="294"/>
            <ac:spMk id="6" creationId="{B059C3F7-4A4B-4701-BC09-08DF651A01E5}"/>
          </ac:spMkLst>
        </pc:spChg>
        <pc:spChg chg="add mod">
          <ac:chgData name="Stephen Downes" userId="f0dfc684359bc6c7" providerId="LiveId" clId="{C8CCC068-36ED-416C-8296-7872413C8FA1}" dt="2017-11-30T10:50:41.396" v="519" actId="1076"/>
          <ac:spMkLst>
            <pc:docMk/>
            <pc:sldMk cId="2492148662" sldId="294"/>
            <ac:spMk id="7" creationId="{A4957547-C49E-4FD7-AED8-EBE58CAD1417}"/>
          </ac:spMkLst>
        </pc:spChg>
        <pc:picChg chg="add mod">
          <ac:chgData name="Stephen Downes" userId="f0dfc684359bc6c7" providerId="LiveId" clId="{C8CCC068-36ED-416C-8296-7872413C8FA1}" dt="2017-11-30T10:46:40.309" v="496" actId="1076"/>
          <ac:picMkLst>
            <pc:docMk/>
            <pc:sldMk cId="2492148662" sldId="294"/>
            <ac:picMk id="5" creationId="{744EDFFD-8F26-46E1-BBBB-62EFCD48FC9F}"/>
          </ac:picMkLst>
        </pc:picChg>
      </pc:sldChg>
      <pc:sldChg chg="addSp delSp modSp add">
        <pc:chgData name="Stephen Downes" userId="f0dfc684359bc6c7" providerId="LiveId" clId="{C8CCC068-36ED-416C-8296-7872413C8FA1}" dt="2017-11-30T11:01:02.347" v="675" actId="1076"/>
        <pc:sldMkLst>
          <pc:docMk/>
          <pc:sldMk cId="65439484" sldId="295"/>
        </pc:sldMkLst>
        <pc:spChg chg="mod">
          <ac:chgData name="Stephen Downes" userId="f0dfc684359bc6c7" providerId="LiveId" clId="{C8CCC068-36ED-416C-8296-7872413C8FA1}" dt="2017-11-30T10:56:12.445" v="642" actId="20577"/>
          <ac:spMkLst>
            <pc:docMk/>
            <pc:sldMk cId="65439484" sldId="295"/>
            <ac:spMk id="2" creationId="{99ABE75E-3716-475E-9F68-B77C48F070AE}"/>
          </ac:spMkLst>
        </pc:spChg>
        <pc:spChg chg="mod">
          <ac:chgData name="Stephen Downes" userId="f0dfc684359bc6c7" providerId="LiveId" clId="{C8CCC068-36ED-416C-8296-7872413C8FA1}" dt="2017-11-30T10:56:53.637" v="672" actId="12"/>
          <ac:spMkLst>
            <pc:docMk/>
            <pc:sldMk cId="65439484" sldId="295"/>
            <ac:spMk id="3" creationId="{3FEA833C-3E71-4A64-832F-A6EBD984743F}"/>
          </ac:spMkLst>
        </pc:spChg>
        <pc:picChg chg="del">
          <ac:chgData name="Stephen Downes" userId="f0dfc684359bc6c7" providerId="LiveId" clId="{C8CCC068-36ED-416C-8296-7872413C8FA1}" dt="2017-11-30T10:56:15.399" v="643" actId="478"/>
          <ac:picMkLst>
            <pc:docMk/>
            <pc:sldMk cId="65439484" sldId="295"/>
            <ac:picMk id="4" creationId="{973EDEE9-2A75-4525-8482-E58DE38D65BC}"/>
          </ac:picMkLst>
        </pc:picChg>
        <pc:picChg chg="add mod">
          <ac:chgData name="Stephen Downes" userId="f0dfc684359bc6c7" providerId="LiveId" clId="{C8CCC068-36ED-416C-8296-7872413C8FA1}" dt="2017-11-30T11:01:02.347" v="675" actId="1076"/>
          <ac:picMkLst>
            <pc:docMk/>
            <pc:sldMk cId="65439484" sldId="295"/>
            <ac:picMk id="5122" creationId="{6AD1AF6D-0DAD-42AB-98C0-7A78F21DEC6E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9T19:58:23.662"/>
    </inkml:context>
    <inkml:brush xml:id="br0">
      <inkml:brushProperty name="width" value="0.12" units="cm"/>
      <inkml:brushProperty name="height" value="0.2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44507 10962,'0'6,"0"7,0 8,0 5,0 2,0 5,0 0,0 2,0 0,-5-6,1-3,-1-1,1 2,-5 1,-1 3,2 1,1 0,-3 0,0 0,1 1,3 1,1 0,3 0,1-1,1-1,4 1,2-1,-1 2,6-1,-1 0,0-2,-3 1,-2 1,-3 0,0 1,-2 1,0-3,0 0,-1 0,0 1,1 0,0 1,0-2,0 1,0-1,0 0,0 2,0 0,-4 0,-1 7,0-1,1-1,1-1,1 0,1-2,-5-7,-2-2,1-2,1 0,2 3,2 2,0 2,2 1,0 1,4-2,2 1,4 0,3 0,-2 0,-4 1,-2-2,-2 1,5-2,0 2,0 0,-3 2,-1 4,-2 4,-1-3,-1-2,0-1,0-2,0 0,-1 5,1 2,0-1,0-2,0-3,0-1,0-1,0-1,0 1,0-2,0 0,0 5,0 4,0-1,-5 0,1-2,-1 0,1-4,1-1,1-1,1 6,1 3,0 0,0 5,-6 0,-2-1,1-5,1 3,-4-1,0 0,1 3,3 1,1 4,3-1,-6 4,0 13,2 3,0 0,2 0,2 3,1 1,0-7,1-2,1 0,-1-6,1 0,5 3,2-2,-1-7,-1-6,-2-1,-1 7,-2 0,0 2,-1 0,-1-8,1 4,0-4,0-2,0-5,0-2,-1-1,1 5,0 1,0-3,0-2,1-1,-1-1,0-1,0 1,0-2,0 0,0-1,3-1,3 2,4 0,8 1,6-5,-1-5,2-6,2 1,2-4,1-4,1-4,7-3,2-3,7 5,1 2,4-1,0-2,-4-1,-4-3,-3 7,2 0,1 0,-4-3,-2-1,-3-1,5-3,2 1,0-1,-3-1,0 1,-4 0,-2 0,0 0,-1 0,1 0,1 0,-3 0,2 0,4 0,4 0,-1 0,0 0,5 0,6 0,0 0,3 0,7 0,13 0,-2 0,8 0,2 0,-1 0,0 0,-9 0,1 0,-6 0,-3 0,-6 0,7 0,-2 0,-9 0,0 0,4 0,4 0,-3 0,0 0,4 0,-5 0,0 0,-5 0,2 0,-4 0,2 0,-3 0,-4 0,-3 0,2 0,0 0,-4 0,-3 0,-3 0,0 0,-2 0,1 0,1 0,-4 0,1 0,0 0,0 0,1 0,1 0,-2 0,0 0,1 0,-1 0,2 0,-1 0,-4-4,-4-1,-1-1,-3-2,-6-5,0-9,-3-3,4-6,-2-2,-2 0,-5-1,-2 1,3 0,0-2,0 1,-2-1,-3-5,-1-1,5 2,1 1,-1-6,-1-7,-3-8,6 1,0-8,5-7,-1-11,-1 1,-3 4,2 9,-1 5,-1 8,-3 1,-2 7,-2 5,-1-1,-1-7,0-1,-1-2,1-4,-4 2,-2-2,1-1,1 2,-5 1,-1 3,2-9,2-5,-7-5,0-2,2-1,-1 5,2 5,1 0,3 6,3 1,2 5,1 0,0 3,0 5,1 5,-1-3,0 2,1 1,-9-3,-3-8,2-2,1-2,2 1,-4-1,1 4,0-3,3 3,3-1,0 4,3-3,-1 3,2 4,-1 4,0-3,0 0,1-4,-1 0,4-3,1-8,0-4,-1 2,-1-1,-1 5,-1 9,-1 5,0 5,0-4,0-6,-1-2,1-4,0 2,0 5,0 4,0 4,0 2,0 2,0 2,0 2,0-7,0-1,0-1,0 0,0-3,0-2,0-5,0 1,0-3,0 0,0 7,0 4,0 3,0 2,0 3,-3-7,-3-1,-5-1,-1 3,2 2,2 2,3 2,-2 6,0 2,2-1,1-2,-4-1,-1-5,1-5,-4 0,0-7,-4 6,1-2,-3-1,2 2,-2 2,0 0,6 6,-1 6,-3 8,-6 8,-17 5,-23 4,-14 2,-34 8,-27 1,-20 0,-12-2,-18-2,3-2,1 0,14-3,21 6,15 1,16 7,15-1,12-2,10 6,12-1,12 2,3 0,12 1,-8-2,-1 0,-4 5,-5-1,-5 1,2 4,0-4,-2-5,-4-5,-3 1,-2-2,0-2,-2 4,-2 1,8-2,2-4,9-3,0 4,6 0,5-1,8-2,2-3,-4 0,0-3,-5 0,-2 0,3 0,3 0,4 0,3-1,2 1,0 0,6 6,7 5,11 8,8 6,9 4,3 4,1 1,-3 2,3 6,0 2,-2-3,-2-8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36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7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89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902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61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03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92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1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65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3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17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96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35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7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7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2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6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36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6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4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9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74AAFF8-6DAF-4BAF-967B-A032FBAA940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FE2C90-0A70-4B40-869A-5A373DB79F0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32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mooc.ca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grsshopper.downes.ca/" TargetMode="Externa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prints.bbk.ac.uk/14750/1/Leo_ODasOER_UCL_4March16.pdf" TargetMode="External"/><Relationship Id="rId2" Type="http://schemas.openxmlformats.org/officeDocument/2006/relationships/hyperlink" Target="http://dx.doi.org/10.6084/m9.figshare.159003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pen.io/caraujo/pen/LVPzxO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jupyter.org/" TargetMode="External"/><Relationship Id="rId2" Type="http://schemas.openxmlformats.org/officeDocument/2006/relationships/hyperlink" Target="https://ipython.org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jupyter/jupyter/wiki/A-gallery-of-interesting-Jupyter-Notebooks#machine-learning-statistics-and-probabilit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standards.ieee.org/develop/indconn/adb/index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lideshare.net/JohnBCosta/adb-brief-for-edupub-201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ortableapps.com/apps/development/xampp" TargetMode="External"/><Relationship Id="rId5" Type="http://schemas.openxmlformats.org/officeDocument/2006/relationships/hyperlink" Target="https://willtan.com/installing-xampp-on-usb-flash-drive/" TargetMode="External"/><Relationship Id="rId4" Type="http://schemas.openxmlformats.org/officeDocument/2006/relationships/hyperlink" Target="https://www.apachefriends.org/index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moodle.org/mod/forum/discuss.php?d=342367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.com/watch?v=EsHEgSYKr4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ddons.mozilla.org/en-US/firefox/search/?q=sidebar&amp;platform=WINNT&amp;appver=58.0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vivaldi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officetooltips.com/office_2013/tips/advanced_research_with_research_pane.html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customXml" Target="../ink/ink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mware.com/" TargetMode="External"/><Relationship Id="rId7" Type="http://schemas.openxmlformats.org/officeDocument/2006/relationships/hyperlink" Target="https://docs.microsoft.com/en-us/virtualization/hyper-v-on-windows/quick-start/enable-hyper-v" TargetMode="External"/><Relationship Id="rId2" Type="http://schemas.openxmlformats.org/officeDocument/2006/relationships/hyperlink" Target="https://www.parallels.co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virtualbox.org/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s://xenserver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grantup.com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192.168.33.10/" TargetMode="External"/><Relationship Id="rId7" Type="http://schemas.openxmlformats.org/officeDocument/2006/relationships/image" Target="../media/image41.png"/><Relationship Id="rId2" Type="http://schemas.openxmlformats.org/officeDocument/2006/relationships/hyperlink" Target="https://box.scotch.io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hyperlink" Target="https://laravel.com/docs/5.5/homestead#first-steps" TargetMode="External"/><Relationship Id="rId4" Type="http://schemas.openxmlformats.org/officeDocument/2006/relationships/hyperlink" Target="https://wpdistillery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ouseful.info/2017/09/10/distributing-virtual-machines-that-include-a-virtual-desktop-to-students-v-rep-jupyter-notebooks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nstructure/canvas-lms/blob/master/script/docker_dev_setup.sh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slides.com/jamesluker/how-to-docker-2#/" TargetMode="Externa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bigbluebutton.org/labs/docker.html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hyperlink" Target="https://hub.docker.com/r/bigbluebutton/bigbluebutton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hub.docker.com/r/jauer/moodle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nami.com/stack/moodle/containers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hyperlink" Target="http://irsc.libguides.com/openeducationalresources/oerrepositories" TargetMode="External"/><Relationship Id="rId5" Type="http://schemas.openxmlformats.org/officeDocument/2006/relationships/hyperlink" Target="https://openstax.org/" TargetMode="External"/><Relationship Id="rId10" Type="http://schemas.openxmlformats.org/officeDocument/2006/relationships/hyperlink" Target="https://ocw.mit.edu/" TargetMode="External"/><Relationship Id="rId4" Type="http://schemas.openxmlformats.org/officeDocument/2006/relationships/hyperlink" Target="https://www.oercommons.org/" TargetMode="External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hyperlink" Target="https://www.srgresearch.com/articles/microsoft-google-and-ibm-charge-public-cloud-expense-smaller-providers" TargetMode="External"/><Relationship Id="rId3" Type="http://schemas.openxmlformats.org/officeDocument/2006/relationships/hyperlink" Target="https://azure.microsoft.com/" TargetMode="Externa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loud.oracle.com/" TargetMode="External"/><Relationship Id="rId11" Type="http://schemas.openxmlformats.org/officeDocument/2006/relationships/image" Target="../media/image57.png"/><Relationship Id="rId5" Type="http://schemas.openxmlformats.org/officeDocument/2006/relationships/hyperlink" Target="https://cloud.google.com/" TargetMode="External"/><Relationship Id="rId10" Type="http://schemas.openxmlformats.org/officeDocument/2006/relationships/image" Target="../media/image56.png"/><Relationship Id="rId4" Type="http://schemas.openxmlformats.org/officeDocument/2006/relationships/hyperlink" Target="https://www.ibm.com/cloud/" TargetMode="External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education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ejel.org/issue/download.html?idArticle=575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qk3yrcNjNI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dspace.ou.nl/bitstream/1820/5674/1/UAIS_Tabuenca_2014.pdf" TargetMode="External"/><Relationship Id="rId4" Type="http://schemas.openxmlformats.org/officeDocument/2006/relationships/hyperlink" Target="http://ar-learn.com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ubc.ca/chendricks/" TargetMode="External"/><Relationship Id="rId2" Type="http://schemas.openxmlformats.org/officeDocument/2006/relationships/hyperlink" Target="http://www.dlib.org/dlib/may13/massart/05massart.html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adlnet.gov/xapi/" TargetMode="Externa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ubc.ca/chendricks/" TargetMode="External"/><Relationship Id="rId7" Type="http://schemas.openxmlformats.org/officeDocument/2006/relationships/image" Target="../media/image65.png"/><Relationship Id="rId2" Type="http://schemas.openxmlformats.org/officeDocument/2006/relationships/hyperlink" Target="https://gitlab.com/oer/docker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hyperlink" Target="https://uhack-tasmania-2017.devpost.com/" TargetMode="External"/><Relationship Id="rId4" Type="http://schemas.openxmlformats.org/officeDocument/2006/relationships/hyperlink" Target="http://uhack-guide.readthedocs.io/en/latest/resources/project-hosting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s.usask.ca/gmcte/2016/09/26/open-pedagogy-using-oer-to-change-how-we-teach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r.educause.edu/articles/2017/10/open-education-open-question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claimhosting.com/domain-of-ones-own/" TargetMode="External"/><Relationship Id="rId2" Type="http://schemas.openxmlformats.org/officeDocument/2006/relationships/hyperlink" Target="http://assignments.ds106.us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hyperlink" Target="http://flexible.learning.ubc.ca/news-events/renewable-assignments-student-work-adding-value-to-the-world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cases.open.ubc.ca/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5p.org/" TargetMode="External"/><Relationship Id="rId2" Type="http://schemas.openxmlformats.org/officeDocument/2006/relationships/hyperlink" Target="https://en.wikipedia.org/wiki/H5P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h5p.org/h5p-plus-brightspace-equals-smashing-interactive-learning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press.org/plugins/feedpress/" TargetMode="External"/><Relationship Id="rId2" Type="http://schemas.openxmlformats.org/officeDocument/2006/relationships/hyperlink" Target="http://grsshopper.downes.ca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blog.izooto.com/best-content-syndication-tools/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feedburner.google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crapy.org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ADF6B9-D185-4343-9B94-D55B632BD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12"/>
          <a:stretch/>
        </p:blipFill>
        <p:spPr>
          <a:xfrm>
            <a:off x="20" y="10"/>
            <a:ext cx="9143980" cy="457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FE814-18A9-42FD-88B8-22FEC4457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561" y="4859005"/>
            <a:ext cx="5875644" cy="126458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r"/>
            <a:r>
              <a:rPr lang="en-US" sz="3100" dirty="0"/>
              <a:t>Applications, Algorithms and Data: Open Educational Resources and the Next Generation of Virtual Learning</a:t>
            </a:r>
            <a:endParaRPr 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79270A-7E4A-434C-8727-C0792957EEB2}"/>
              </a:ext>
            </a:extLst>
          </p:cNvPr>
          <p:cNvSpPr/>
          <p:nvPr/>
        </p:nvSpPr>
        <p:spPr>
          <a:xfrm>
            <a:off x="6523857" y="4929232"/>
            <a:ext cx="24744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Stephen Downes</a:t>
            </a:r>
            <a:br>
              <a:rPr lang="en-US" dirty="0"/>
            </a:br>
            <a:r>
              <a:rPr lang="en-US" dirty="0"/>
              <a:t>RELIF</a:t>
            </a:r>
            <a:br>
              <a:rPr lang="en-US" dirty="0"/>
            </a:br>
            <a:r>
              <a:rPr lang="en-US" dirty="0" err="1"/>
              <a:t>Hammamet</a:t>
            </a:r>
            <a:r>
              <a:rPr lang="en-US" dirty="0"/>
              <a:t>, Tunisia</a:t>
            </a:r>
            <a:br>
              <a:rPr lang="en-US" dirty="0"/>
            </a:br>
            <a:r>
              <a:rPr lang="en-US" dirty="0"/>
              <a:t>November 30, 2017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0E24BE-757E-4A56-BE7C-E5C401558E14}"/>
              </a:ext>
            </a:extLst>
          </p:cNvPr>
          <p:cNvSpPr/>
          <p:nvPr/>
        </p:nvSpPr>
        <p:spPr>
          <a:xfrm>
            <a:off x="2144202" y="6221894"/>
            <a:ext cx="5370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http://www.downes.ca/presentation/481</a:t>
            </a:r>
          </a:p>
        </p:txBody>
      </p:sp>
    </p:spTree>
    <p:extLst>
      <p:ext uri="{BB962C8B-B14F-4D97-AF65-F5344CB8AC3E}">
        <p14:creationId xmlns:p14="http://schemas.microsoft.com/office/powerpoint/2010/main" val="990840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2A28E-7E02-4C5D-8527-6BB54C2DD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82967"/>
          </a:xfrm>
        </p:spPr>
        <p:txBody>
          <a:bodyPr/>
          <a:lstStyle/>
          <a:p>
            <a:r>
              <a:rPr lang="en-US" dirty="0"/>
              <a:t>MOOC.ca and gRSShopper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E1AFB-9F51-46B9-BC9B-1B7ADB3EE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1" y="4844331"/>
            <a:ext cx="7426036" cy="1736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hlinkClick r:id="rId2"/>
              </a:rPr>
              <a:t>www.mooc.ca</a:t>
            </a:r>
            <a:r>
              <a:rPr lang="en-US" sz="2800" dirty="0"/>
              <a:t> is an aggregator of MOOC course offerings (and is planned to aggregate OERs as well) using gRSShopper and </a:t>
            </a:r>
            <a:r>
              <a:rPr lang="en-US" sz="2800" dirty="0" err="1"/>
              <a:t>Beeyard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F0B6D-3C42-431E-8788-D6BBD73AF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1" y="2025189"/>
            <a:ext cx="4935794" cy="2445533"/>
          </a:xfrm>
          <a:prstGeom prst="rect">
            <a:avLst/>
          </a:prstGeom>
        </p:spPr>
      </p:pic>
      <p:pic>
        <p:nvPicPr>
          <p:cNvPr id="6146" name="Picture 2" descr="http://demo.downes.ca/images/grsshopper_logo.jpg">
            <a:extLst>
              <a:ext uri="{FF2B5EF4-FFF2-40B4-BE49-F238E27FC236}">
                <a16:creationId xmlns:a16="http://schemas.microsoft.com/office/drawing/2014/main" id="{2CF1F220-3C39-42B8-BCB9-860EEBAA8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83" y="194949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6E30BE-E9C4-4A3B-9EC1-E3309DB0F6FC}"/>
              </a:ext>
            </a:extLst>
          </p:cNvPr>
          <p:cNvSpPr/>
          <p:nvPr/>
        </p:nvSpPr>
        <p:spPr>
          <a:xfrm>
            <a:off x="6229714" y="4059428"/>
            <a:ext cx="232563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5"/>
              </a:rPr>
              <a:t>http://grsshopper.downes.ca/</a:t>
            </a:r>
            <a:r>
              <a:rPr lang="en-US" sz="135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87A2A-5EF4-4C78-AFB4-50DC13CC4B8C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9977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F463-27B1-4806-9336-02F2BB44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38385"/>
          </a:xfrm>
        </p:spPr>
        <p:txBody>
          <a:bodyPr/>
          <a:lstStyle/>
          <a:p>
            <a:r>
              <a:rPr lang="en-US" dirty="0"/>
              <a:t>Open Data as OERs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ADEA2-DFB5-4488-9258-AEF0701B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045970"/>
            <a:ext cx="3943350" cy="301128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Civic engagement in Italy</a:t>
            </a:r>
          </a:p>
          <a:p>
            <a:r>
              <a:rPr lang="en-US" sz="2400" dirty="0"/>
              <a:t>Into programming assignments</a:t>
            </a:r>
          </a:p>
          <a:p>
            <a:r>
              <a:rPr lang="en-US" sz="2400" dirty="0"/>
              <a:t>Article-level metrics</a:t>
            </a:r>
          </a:p>
          <a:p>
            <a:r>
              <a:rPr lang="en-US" sz="2400" dirty="0"/>
              <a:t>Geodata and Land Walks in Wales</a:t>
            </a:r>
          </a:p>
          <a:p>
            <a:r>
              <a:rPr lang="en-US" sz="2400" dirty="0"/>
              <a:t>Open data for sustainable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423134-3BD4-4B96-A6A2-93373A3E17DD}"/>
              </a:ext>
            </a:extLst>
          </p:cNvPr>
          <p:cNvSpPr/>
          <p:nvPr/>
        </p:nvSpPr>
        <p:spPr>
          <a:xfrm>
            <a:off x="573578" y="5143724"/>
            <a:ext cx="849976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Atenas, J., &amp; </a:t>
            </a:r>
            <a:r>
              <a:rPr lang="en-US" sz="1350" dirty="0" err="1"/>
              <a:t>Havemann</a:t>
            </a:r>
            <a:r>
              <a:rPr lang="en-US" sz="1350" dirty="0"/>
              <a:t>, L. (Eds.). (2015). Open Data as Open Educational Resources: Case studies of emerging practice. London: Open Knowledge, Open Education Working Group. </a:t>
            </a:r>
            <a:r>
              <a:rPr lang="en-US" sz="1350" dirty="0">
                <a:hlinkClick r:id="rId2"/>
              </a:rPr>
              <a:t>http://dx.doi.org/10.6084/m9.figshare.1590031</a:t>
            </a:r>
            <a:r>
              <a:rPr lang="en-US" sz="1350" dirty="0"/>
              <a:t> </a:t>
            </a:r>
          </a:p>
          <a:p>
            <a:r>
              <a:rPr lang="en-US" sz="1350" dirty="0"/>
              <a:t>Also: Leo </a:t>
            </a:r>
            <a:r>
              <a:rPr lang="en-US" sz="1350" dirty="0" err="1"/>
              <a:t>Havemann</a:t>
            </a:r>
            <a:r>
              <a:rPr lang="en-US" sz="1350" dirty="0"/>
              <a:t>, slides </a:t>
            </a:r>
            <a:r>
              <a:rPr lang="en-US" sz="1350" dirty="0">
                <a:hlinkClick r:id="rId3"/>
              </a:rPr>
              <a:t>http://eprints.bbk.ac.uk/14750/1/Leo_ODasOER_UCL_4March16.pdf</a:t>
            </a:r>
            <a:r>
              <a:rPr lang="en-US" sz="135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E7011F-7D8B-4B4E-A0C6-308DEB910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78" y="1871404"/>
            <a:ext cx="3817439" cy="3011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C5AEFE-AF21-4739-B9FD-0BE00C291BA4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42063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6533-4A39-46E5-B195-EBB8B8099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10676"/>
          </a:xfrm>
        </p:spPr>
        <p:txBody>
          <a:bodyPr/>
          <a:lstStyle/>
          <a:p>
            <a:r>
              <a:rPr lang="en-US" dirty="0" err="1"/>
              <a:t>CodePen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48D14-87CC-43C5-AF81-6B75EEEAA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95" y="1947992"/>
            <a:ext cx="6446520" cy="32635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D6C199-460D-4923-A405-D4E6AD91E07A}"/>
              </a:ext>
            </a:extLst>
          </p:cNvPr>
          <p:cNvSpPr/>
          <p:nvPr/>
        </p:nvSpPr>
        <p:spPr>
          <a:xfrm>
            <a:off x="628650" y="5389464"/>
            <a:ext cx="512639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3"/>
              </a:rPr>
              <a:t>https://codepen.io/caraujo/pen/LVPzxO</a:t>
            </a:r>
            <a:r>
              <a:rPr lang="en-US" sz="135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25606-8892-4355-937F-9960E576E300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004566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8AAA-249F-41DA-AE59-6C820F298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99592"/>
          </a:xfrm>
        </p:spPr>
        <p:txBody>
          <a:bodyPr/>
          <a:lstStyle/>
          <a:p>
            <a:r>
              <a:rPr lang="en-US" dirty="0" err="1"/>
              <a:t>iPython</a:t>
            </a:r>
            <a:r>
              <a:rPr lang="en-US" dirty="0"/>
              <a:t> and </a:t>
            </a:r>
            <a:r>
              <a:rPr lang="en-US" dirty="0" err="1"/>
              <a:t>Jupyter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DF1B1-B332-4D19-AE4B-3D6DCD3FF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897" y="1961024"/>
            <a:ext cx="3897285" cy="3765882"/>
          </a:xfrm>
        </p:spPr>
        <p:txBody>
          <a:bodyPr>
            <a:normAutofit/>
          </a:bodyPr>
          <a:lstStyle/>
          <a:p>
            <a:r>
              <a:rPr lang="en-US" sz="2400" dirty="0" err="1"/>
              <a:t>iPython</a:t>
            </a:r>
            <a:r>
              <a:rPr lang="en-US" sz="2400" dirty="0"/>
              <a:t> is an interactive programming shell for the Python programming language </a:t>
            </a:r>
            <a:r>
              <a:rPr lang="en-US" sz="2400" dirty="0">
                <a:hlinkClick r:id="rId2"/>
              </a:rPr>
              <a:t>https://ipython.org/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The </a:t>
            </a:r>
            <a:r>
              <a:rPr lang="en-US" sz="2400" dirty="0" err="1"/>
              <a:t>Jupyter</a:t>
            </a:r>
            <a:r>
              <a:rPr lang="en-US" sz="2400" dirty="0"/>
              <a:t> Notebook is an open-source web application that allows you to create and share documents that contain live code… </a:t>
            </a:r>
            <a:r>
              <a:rPr lang="en-US" sz="2400" dirty="0">
                <a:hlinkClick r:id="rId3"/>
              </a:rPr>
              <a:t>http://jupyter.org/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  <p:pic>
        <p:nvPicPr>
          <p:cNvPr id="10242" name="Picture 2" descr="IPython clients">
            <a:extLst>
              <a:ext uri="{FF2B5EF4-FFF2-40B4-BE49-F238E27FC236}">
                <a16:creationId xmlns:a16="http://schemas.microsoft.com/office/drawing/2014/main" id="{63480A4E-E93C-4893-8E71-DCA61C289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99" y="1961025"/>
            <a:ext cx="3069994" cy="173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ED0BDD-5664-4B74-9DB2-B96CFF67B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30" y="4016086"/>
            <a:ext cx="3093362" cy="1576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C775EC-E3DB-47D5-8419-C7F4D6B9F936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065892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8A01-D5D6-40DF-96C4-EA8E0D7AA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77425"/>
          </a:xfrm>
        </p:spPr>
        <p:txBody>
          <a:bodyPr/>
          <a:lstStyle/>
          <a:p>
            <a:r>
              <a:rPr lang="en-US" dirty="0"/>
              <a:t>A gallery of </a:t>
            </a:r>
            <a:r>
              <a:rPr lang="en-US" dirty="0" err="1"/>
              <a:t>Jupyter</a:t>
            </a:r>
            <a:r>
              <a:rPr lang="en-US" dirty="0"/>
              <a:t> Notebooks</a:t>
            </a:r>
          </a:p>
        </p:txBody>
      </p:sp>
      <p:pic>
        <p:nvPicPr>
          <p:cNvPr id="11266" name="Picture 2" descr="files/images/Jupyter_Perl_Tiger.JPG">
            <a:extLst>
              <a:ext uri="{FF2B5EF4-FFF2-40B4-BE49-F238E27FC236}">
                <a16:creationId xmlns:a16="http://schemas.microsoft.com/office/drawing/2014/main" id="{6DE9CCD8-38A9-44D1-B273-030E4D4F6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75" y="2226469"/>
            <a:ext cx="3936206" cy="270748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A9BC19-0884-4C3F-B774-B8861654A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705" y="2014797"/>
            <a:ext cx="3663660" cy="39423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786F98-6B81-4E96-9056-03D97C7E731E}"/>
              </a:ext>
            </a:extLst>
          </p:cNvPr>
          <p:cNvSpPr/>
          <p:nvPr/>
        </p:nvSpPr>
        <p:spPr>
          <a:xfrm>
            <a:off x="628650" y="4982210"/>
            <a:ext cx="34331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4"/>
              </a:rPr>
              <a:t>https://github.com/jupyter/jupyter/wiki/A-gallery-of-interesting-Jupyter-Notebooks#machine-learning-statistics-and-probability</a:t>
            </a:r>
            <a:r>
              <a:rPr lang="en-US" sz="135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F90C3-719E-460F-B2DB-2E7CEF40E43C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3016365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8DA76-CF03-48DD-8506-5A7967C03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10676"/>
          </a:xfrm>
        </p:spPr>
        <p:txBody>
          <a:bodyPr/>
          <a:lstStyle/>
          <a:p>
            <a:r>
              <a:rPr lang="en-US" dirty="0"/>
              <a:t>Actionable Data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5E1-18F0-4364-A5F9-F52C5149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4473474"/>
            <a:ext cx="7543801" cy="810677"/>
          </a:xfrm>
        </p:spPr>
        <p:txBody>
          <a:bodyPr>
            <a:normAutofit/>
          </a:bodyPr>
          <a:lstStyle/>
          <a:p>
            <a:r>
              <a:rPr lang="en-US" sz="2400" dirty="0"/>
              <a:t>“… mobile technology, experiential analytics, and rich media, delivered through interactive eBook technology.”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91B861-A4FC-487D-AEED-FA998B5206A5}"/>
              </a:ext>
            </a:extLst>
          </p:cNvPr>
          <p:cNvSpPr/>
          <p:nvPr/>
        </p:nvSpPr>
        <p:spPr>
          <a:xfrm>
            <a:off x="738447" y="5284151"/>
            <a:ext cx="6431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https://standards.ieee.org/develop/indconn/adb/index.html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4EDFFD-8F26-46E1-BBBB-62EFCD48F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1273106"/>
            <a:ext cx="7115695" cy="30245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9C3F7-4A4B-4701-BC09-08DF651A01E5}"/>
              </a:ext>
            </a:extLst>
          </p:cNvPr>
          <p:cNvSpPr/>
          <p:nvPr/>
        </p:nvSpPr>
        <p:spPr>
          <a:xfrm>
            <a:off x="738447" y="5927345"/>
            <a:ext cx="6903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https://www.slideshare.net/JohnBCosta/adb-brief-for-edupub-2014</a:t>
            </a: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957547-C49E-4FD7-AED8-EBE58CAD1417}"/>
              </a:ext>
            </a:extLst>
          </p:cNvPr>
          <p:cNvSpPr/>
          <p:nvPr/>
        </p:nvSpPr>
        <p:spPr>
          <a:xfrm>
            <a:off x="738447" y="5634457"/>
            <a:ext cx="5406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B3835"/>
                </a:solidFill>
                <a:latin typeface="Helvetica Neue"/>
              </a:rPr>
              <a:t>The IEEE Actionable Data Book and EPUB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8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C8B3-9ABA-46B9-895F-2BF76B01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16218"/>
          </a:xfrm>
        </p:spPr>
        <p:txBody>
          <a:bodyPr/>
          <a:lstStyle/>
          <a:p>
            <a:r>
              <a:rPr lang="en-US" dirty="0"/>
              <a:t>XAMPP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F72C5-EA9F-4E3F-9CB0-6484CBBC5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894" y="1715236"/>
            <a:ext cx="4225983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“XAMPP is a completely free, easy to install Apache distribution containing MariaDB, PHP, and Perl. The XAMPP open source package has been set up to be incredibly easy to install and to use.”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XAMPP on a USB Stick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E8450-58D6-43FF-8D96-B2179CE86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925" y="1748487"/>
            <a:ext cx="1180408" cy="1328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AD09C-3BCA-4427-B121-385922ED0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8" y="3346988"/>
            <a:ext cx="2953045" cy="21408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1A5AA5-91CC-4F16-92BF-CFC80F7A13E1}"/>
              </a:ext>
            </a:extLst>
          </p:cNvPr>
          <p:cNvSpPr/>
          <p:nvPr/>
        </p:nvSpPr>
        <p:spPr>
          <a:xfrm>
            <a:off x="642326" y="5615293"/>
            <a:ext cx="326672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4"/>
              </a:rPr>
              <a:t>https://www.apachefriends.org/index.html</a:t>
            </a:r>
            <a:r>
              <a:rPr lang="en-US" sz="135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552A9E-4E5F-4DA4-BAC5-5F26C85F8351}"/>
              </a:ext>
            </a:extLst>
          </p:cNvPr>
          <p:cNvSpPr/>
          <p:nvPr/>
        </p:nvSpPr>
        <p:spPr>
          <a:xfrm>
            <a:off x="4143894" y="5187765"/>
            <a:ext cx="421179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5"/>
              </a:rPr>
              <a:t>https://willtan.com/installing-xampp-on-usb-flash-drive/</a:t>
            </a:r>
            <a:r>
              <a:rPr lang="en-US" sz="135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B2D3C0-60F6-4EEE-8A60-213538329D50}"/>
              </a:ext>
            </a:extLst>
          </p:cNvPr>
          <p:cNvSpPr/>
          <p:nvPr/>
        </p:nvSpPr>
        <p:spPr>
          <a:xfrm>
            <a:off x="4143894" y="4783171"/>
            <a:ext cx="398577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6"/>
              </a:rPr>
              <a:t>https://portableapps.com/apps/development/xampp</a:t>
            </a:r>
            <a:r>
              <a:rPr lang="en-US" sz="135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A71FE-3E06-4E22-BC16-889CB0CB566A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3990276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2FDC-89EF-49F8-BC88-D8EDDF63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84"/>
            <a:ext cx="7886700" cy="3664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“</a:t>
            </a:r>
            <a:r>
              <a:rPr lang="en-US" sz="2400" dirty="0" err="1"/>
              <a:t>Spoodle</a:t>
            </a:r>
            <a:r>
              <a:rPr lang="en-US" sz="2400" dirty="0"/>
              <a:t> is an up to date portable </a:t>
            </a:r>
            <a:r>
              <a:rPr lang="en-US" sz="2400" dirty="0" err="1"/>
              <a:t>moodle</a:t>
            </a:r>
            <a:r>
              <a:rPr lang="en-US" sz="2400" dirty="0"/>
              <a:t> / ‘</a:t>
            </a:r>
            <a:r>
              <a:rPr lang="en-US" sz="2400" dirty="0" err="1"/>
              <a:t>moodle</a:t>
            </a:r>
            <a:r>
              <a:rPr lang="en-US" sz="2400" dirty="0"/>
              <a:t> on a stick’ solution for learners to access Moodle courses without requiring constant internet access.”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1385D9-EF82-418D-82A6-9971F003D04C}"/>
              </a:ext>
            </a:extLst>
          </p:cNvPr>
          <p:cNvSpPr/>
          <p:nvPr/>
        </p:nvSpPr>
        <p:spPr>
          <a:xfrm>
            <a:off x="822960" y="5489973"/>
            <a:ext cx="41409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2"/>
              </a:rPr>
              <a:t>https://moodle.org/mod/forum/discuss.php?d=342367</a:t>
            </a:r>
            <a:r>
              <a:rPr lang="en-US" sz="1350" dirty="0"/>
              <a:t> </a:t>
            </a:r>
          </a:p>
        </p:txBody>
      </p:sp>
      <p:pic>
        <p:nvPicPr>
          <p:cNvPr id="4098" name="Picture 2" descr="https://moodle.org/pluginfile.php/143/mod_forum/post/1380029/spoodle-themed2.jpg">
            <a:extLst>
              <a:ext uri="{FF2B5EF4-FFF2-40B4-BE49-F238E27FC236}">
                <a16:creationId xmlns:a16="http://schemas.microsoft.com/office/drawing/2014/main" id="{07C1F710-E087-4BB9-8AEF-F9AC47133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219186"/>
            <a:ext cx="7334616" cy="206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79E438-4318-43BF-8B3A-D274612C5C86}"/>
              </a:ext>
            </a:extLst>
          </p:cNvPr>
          <p:cNvSpPr/>
          <p:nvPr/>
        </p:nvSpPr>
        <p:spPr>
          <a:xfrm>
            <a:off x="839601" y="5825754"/>
            <a:ext cx="375525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4"/>
              </a:rPr>
              <a:t>https://www.youtube.com/watch?v=EsHEgSYKr4A</a:t>
            </a:r>
            <a:r>
              <a:rPr lang="en-US" sz="1350" dirty="0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39A9FA-A48D-4199-A4BF-9D80753073F7}"/>
              </a:ext>
            </a:extLst>
          </p:cNvPr>
          <p:cNvSpPr txBox="1">
            <a:spLocks/>
          </p:cNvSpPr>
          <p:nvPr/>
        </p:nvSpPr>
        <p:spPr>
          <a:xfrm>
            <a:off x="822960" y="286605"/>
            <a:ext cx="7543800" cy="8162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Spoodle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46215-56C9-4AF3-912B-58E06153A881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3260480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2FDC-89EF-49F8-BC88-D8EDDF63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988" y="1939678"/>
            <a:ext cx="3455670" cy="3578046"/>
          </a:xfrm>
        </p:spPr>
        <p:txBody>
          <a:bodyPr>
            <a:normAutofit/>
          </a:bodyPr>
          <a:lstStyle/>
          <a:p>
            <a:r>
              <a:rPr lang="en-US" sz="2400" dirty="0"/>
              <a:t>gRSShopper as a Firefox Sidebar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F626D-867A-44CA-BBF7-404A95D1AE66}"/>
              </a:ext>
            </a:extLst>
          </p:cNvPr>
          <p:cNvSpPr/>
          <p:nvPr/>
        </p:nvSpPr>
        <p:spPr>
          <a:xfrm>
            <a:off x="505691" y="5882123"/>
            <a:ext cx="766849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2"/>
              </a:rPr>
              <a:t>https://addons.mozilla.org/en-US/firefox/search/?q=sidebar&amp;platform=WINNT&amp;appver=58.0</a:t>
            </a:r>
            <a:r>
              <a:rPr lang="en-US" sz="135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F28CF-676C-475C-87DA-BCD8E073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058" y="2225655"/>
            <a:ext cx="4073184" cy="1807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28B32-074B-411B-8BCF-5BF51F6C2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812" y="2897281"/>
            <a:ext cx="3611246" cy="213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B8EB19-AFC1-47D3-91E7-CFD831C9A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828" y="3728701"/>
            <a:ext cx="3364577" cy="19913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528E810-C2A9-415B-9F75-E3DA9FD116C1}"/>
              </a:ext>
            </a:extLst>
          </p:cNvPr>
          <p:cNvSpPr txBox="1">
            <a:spLocks/>
          </p:cNvSpPr>
          <p:nvPr/>
        </p:nvSpPr>
        <p:spPr>
          <a:xfrm>
            <a:off x="628650" y="286605"/>
            <a:ext cx="8321386" cy="936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Applications in Other Applications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E9A144-0FAE-4A34-B431-AF6BADC95F87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158990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2FDC-89EF-49F8-BC88-D8EDDF63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84"/>
            <a:ext cx="7886700" cy="3664289"/>
          </a:xfrm>
        </p:spPr>
        <p:txBody>
          <a:bodyPr>
            <a:normAutofit/>
          </a:bodyPr>
          <a:lstStyle/>
          <a:p>
            <a:r>
              <a:rPr lang="en-US" sz="2400" dirty="0"/>
              <a:t>gRSShopper in Vivaldi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F626D-867A-44CA-BBF7-404A95D1AE66}"/>
              </a:ext>
            </a:extLst>
          </p:cNvPr>
          <p:cNvSpPr/>
          <p:nvPr/>
        </p:nvSpPr>
        <p:spPr>
          <a:xfrm>
            <a:off x="544483" y="5588406"/>
            <a:ext cx="766849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2"/>
              </a:rPr>
              <a:t>https://vivaldi.com/</a:t>
            </a:r>
            <a:r>
              <a:rPr lang="en-US" sz="135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BD6EE-7C0F-439F-8066-BE82FC941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83" y="2476254"/>
            <a:ext cx="5028147" cy="30629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CB8EEB-9B56-4F25-930D-D613C9A56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162" y="2093598"/>
            <a:ext cx="5085456" cy="29810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71B852-1CCF-4FA2-AB05-01AD8780A244}"/>
              </a:ext>
            </a:extLst>
          </p:cNvPr>
          <p:cNvSpPr txBox="1">
            <a:spLocks/>
          </p:cNvSpPr>
          <p:nvPr/>
        </p:nvSpPr>
        <p:spPr>
          <a:xfrm>
            <a:off x="628650" y="286605"/>
            <a:ext cx="8321386" cy="936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Applications in Other Applications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BA19A5-10EF-4A94-9DE9-0C5999A80BD0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725041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6CA56-4F0E-4840-B853-B76F3B5A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60552"/>
          </a:xfrm>
        </p:spPr>
        <p:txBody>
          <a:bodyPr/>
          <a:lstStyle/>
          <a:p>
            <a:r>
              <a:rPr lang="en-US" dirty="0"/>
              <a:t>State of the Art</a:t>
            </a:r>
          </a:p>
        </p:txBody>
      </p:sp>
      <p:pic>
        <p:nvPicPr>
          <p:cNvPr id="7170" name="Picture 2" descr="Image result for beeyard nrc">
            <a:extLst>
              <a:ext uri="{FF2B5EF4-FFF2-40B4-BE49-F238E27FC236}">
                <a16:creationId xmlns:a16="http://schemas.microsoft.com/office/drawing/2014/main" id="{4EDD68D0-8CD7-4EAA-939F-8315B5B7D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61" y="1545845"/>
            <a:ext cx="7499674" cy="473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16E7A7-5E62-46D1-9AAC-A45C8CCA0A8F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696584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2FDC-89EF-49F8-BC88-D8EDDF63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04902"/>
            <a:ext cx="2228157" cy="3664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Research and References in an MS-Word Plugin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F626D-867A-44CA-BBF7-404A95D1AE66}"/>
              </a:ext>
            </a:extLst>
          </p:cNvPr>
          <p:cNvSpPr/>
          <p:nvPr/>
        </p:nvSpPr>
        <p:spPr>
          <a:xfrm>
            <a:off x="544483" y="5588406"/>
            <a:ext cx="766849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2"/>
              </a:rPr>
              <a:t>https://www.officetooltips.com/office_2013/tips/advanced_research_with_research_pane.html</a:t>
            </a:r>
            <a:r>
              <a:rPr lang="en-US" sz="135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3EC2A-D7C7-4624-8F9A-202BF4452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807" y="1857550"/>
            <a:ext cx="5453149" cy="28982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C52ADA-D189-49EA-9792-D90F4BF85423}"/>
                  </a:ext>
                </a:extLst>
              </p14:cNvPr>
              <p14:cNvContentPartPr/>
              <p14:nvPr/>
            </p14:nvContentPartPr>
            <p14:xfrm>
              <a:off x="6224816" y="2236572"/>
              <a:ext cx="1680588" cy="2384856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7C52ADA-D189-49EA-9792-D90F4BF854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03219" y="2193381"/>
                <a:ext cx="1723422" cy="247087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59844B1E-832A-46B5-B6B0-96C0867B286A}"/>
              </a:ext>
            </a:extLst>
          </p:cNvPr>
          <p:cNvSpPr txBox="1">
            <a:spLocks/>
          </p:cNvSpPr>
          <p:nvPr/>
        </p:nvSpPr>
        <p:spPr>
          <a:xfrm>
            <a:off x="628650" y="286605"/>
            <a:ext cx="8321386" cy="936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Applications in Other Applications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37F08-5303-4A16-A4B0-7455B136BE06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921133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2FDC-89EF-49F8-BC88-D8EDDF63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84"/>
            <a:ext cx="3433503" cy="3664289"/>
          </a:xfrm>
        </p:spPr>
        <p:txBody>
          <a:bodyPr/>
          <a:lstStyle/>
          <a:p>
            <a:r>
              <a:rPr lang="en-US" dirty="0"/>
              <a:t>Parallels - </a:t>
            </a:r>
            <a:r>
              <a:rPr lang="en-US" sz="1800" dirty="0">
                <a:hlinkClick r:id="rId2"/>
              </a:rPr>
              <a:t>https://www.parallels.com/</a:t>
            </a:r>
            <a:r>
              <a:rPr lang="en-US" sz="1800" dirty="0"/>
              <a:t> </a:t>
            </a:r>
            <a:endParaRPr lang="en-US" dirty="0"/>
          </a:p>
          <a:p>
            <a:r>
              <a:rPr lang="en-US" dirty="0"/>
              <a:t>VMWare - </a:t>
            </a:r>
            <a:r>
              <a:rPr lang="en-US" sz="1800" dirty="0">
                <a:hlinkClick r:id="rId3"/>
              </a:rPr>
              <a:t>https://www.vmware.com/</a:t>
            </a:r>
            <a:endParaRPr lang="en-US" sz="1800" dirty="0"/>
          </a:p>
          <a:p>
            <a:r>
              <a:rPr lang="en-US" dirty="0" err="1"/>
              <a:t>XenServer</a:t>
            </a:r>
            <a:r>
              <a:rPr lang="en-US" sz="1800" dirty="0"/>
              <a:t> - </a:t>
            </a:r>
            <a:r>
              <a:rPr lang="en-US" sz="1800" dirty="0">
                <a:hlinkClick r:id="rId4"/>
              </a:rPr>
              <a:t>https://xenserver.org/</a:t>
            </a:r>
            <a:r>
              <a:rPr lang="en-US" sz="1800" dirty="0"/>
              <a:t> 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5664C-3BC1-49F4-8EFD-E15CA97A4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125" y="3657828"/>
            <a:ext cx="7294418" cy="25161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3B0642-7D48-4403-852A-919EDF85ED48}"/>
              </a:ext>
            </a:extLst>
          </p:cNvPr>
          <p:cNvSpPr/>
          <p:nvPr/>
        </p:nvSpPr>
        <p:spPr>
          <a:xfrm>
            <a:off x="4281055" y="1796058"/>
            <a:ext cx="4186843" cy="1773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Virtual Box - </a:t>
            </a:r>
            <a:r>
              <a:rPr lang="en-US" dirty="0">
                <a:solidFill>
                  <a:prstClr val="black"/>
                </a:solidFill>
                <a:hlinkClick r:id="rId6"/>
              </a:rPr>
              <a:t>https://www.virtualbox.org/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Hyper-V - </a:t>
            </a:r>
            <a:r>
              <a:rPr lang="en-US" dirty="0">
                <a:solidFill>
                  <a:prstClr val="black"/>
                </a:solidFill>
                <a:hlinkClick r:id="rId7"/>
              </a:rPr>
              <a:t>https://docs.microsoft.com/en-us/virtualization/hyper-v-on-windows/quick-start/enable-hyper-v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CFDA7-BD80-4C05-B91E-E9BB155A7A0D}"/>
              </a:ext>
            </a:extLst>
          </p:cNvPr>
          <p:cNvSpPr txBox="1">
            <a:spLocks/>
          </p:cNvSpPr>
          <p:nvPr/>
        </p:nvSpPr>
        <p:spPr>
          <a:xfrm>
            <a:off x="628650" y="286605"/>
            <a:ext cx="8321386" cy="936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Server Virtualization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7F7C25-50DD-4094-9DCF-3FC18D8F1383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2943126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vagrant">
            <a:extLst>
              <a:ext uri="{FF2B5EF4-FFF2-40B4-BE49-F238E27FC236}">
                <a16:creationId xmlns:a16="http://schemas.microsoft.com/office/drawing/2014/main" id="{66469314-7C78-48CD-A43D-BAC26F843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4" y="2957372"/>
            <a:ext cx="7386638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975041-2DA0-4C86-B505-7190DAFE1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8149244" cy="766341"/>
          </a:xfrm>
        </p:spPr>
        <p:txBody>
          <a:bodyPr/>
          <a:lstStyle/>
          <a:p>
            <a:r>
              <a:rPr lang="en-US" dirty="0"/>
              <a:t>Virtualization Platforms - Vagrant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E486F6-BF51-4D91-817E-4A44D3B8A936}"/>
              </a:ext>
            </a:extLst>
          </p:cNvPr>
          <p:cNvSpPr/>
          <p:nvPr/>
        </p:nvSpPr>
        <p:spPr>
          <a:xfrm>
            <a:off x="561860" y="5588407"/>
            <a:ext cx="228646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3"/>
              </a:rPr>
              <a:t>https://www.vagrantup.com/</a:t>
            </a:r>
            <a:r>
              <a:rPr lang="en-US" sz="135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43528-2312-4B17-B462-B2B884BB1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245" y="1173363"/>
            <a:ext cx="2945620" cy="2033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7F518-5CD9-471F-B9DA-57915BE47FE1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2857318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B33FC-E5DC-4B87-8D67-E7A572414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82967"/>
          </a:xfrm>
        </p:spPr>
        <p:txBody>
          <a:bodyPr/>
          <a:lstStyle/>
          <a:p>
            <a:r>
              <a:rPr lang="en-US" dirty="0"/>
              <a:t>Loading and Running Vagrant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E76B5-B8A4-40C3-B7B8-5DFB7A87E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19" y="1952148"/>
            <a:ext cx="7886700" cy="3263504"/>
          </a:xfrm>
        </p:spPr>
        <p:txBody>
          <a:bodyPr/>
          <a:lstStyle/>
          <a:p>
            <a:r>
              <a:rPr lang="en-US" dirty="0"/>
              <a:t>Scotch Box </a:t>
            </a:r>
          </a:p>
          <a:p>
            <a:pPr lvl="1"/>
            <a:r>
              <a:rPr lang="en-US" sz="1500" dirty="0">
                <a:hlinkClick r:id="rId2"/>
              </a:rPr>
              <a:t>https://box.scotch.io/</a:t>
            </a:r>
            <a:r>
              <a:rPr lang="en-US" sz="1500" dirty="0"/>
              <a:t> -- </a:t>
            </a:r>
            <a:r>
              <a:rPr lang="en-US" sz="1500" dirty="0">
                <a:hlinkClick r:id="rId3"/>
              </a:rPr>
              <a:t>http://192.168.33.10/</a:t>
            </a:r>
            <a:r>
              <a:rPr lang="en-US" sz="1500" dirty="0"/>
              <a:t> </a:t>
            </a:r>
          </a:p>
          <a:p>
            <a:pPr lvl="1"/>
            <a:r>
              <a:rPr lang="en-US" sz="1500" dirty="0" err="1"/>
              <a:t>WPDistillery</a:t>
            </a:r>
            <a:r>
              <a:rPr lang="en-US" sz="1500" dirty="0"/>
              <a:t> - </a:t>
            </a:r>
            <a:r>
              <a:rPr lang="en-US" sz="1500" dirty="0">
                <a:hlinkClick r:id="rId4"/>
              </a:rPr>
              <a:t>https://wpdistillery.org/</a:t>
            </a:r>
            <a:r>
              <a:rPr lang="en-US" sz="1500" dirty="0"/>
              <a:t> - for WordPress</a:t>
            </a:r>
          </a:p>
          <a:p>
            <a:r>
              <a:rPr lang="en-US" dirty="0"/>
              <a:t>Homestead</a:t>
            </a:r>
          </a:p>
          <a:p>
            <a:pPr lvl="1"/>
            <a:r>
              <a:rPr lang="en-US" sz="1500" dirty="0"/>
              <a:t>Instructions - </a:t>
            </a:r>
            <a:r>
              <a:rPr lang="en-US" sz="1500" dirty="0">
                <a:hlinkClick r:id="rId5"/>
              </a:rPr>
              <a:t>https://laravel.com/docs/5.5/homestead#first-steps</a:t>
            </a:r>
            <a:r>
              <a:rPr lang="en-US" sz="15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76863-839D-4E1E-815C-943CD092C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19" y="3930751"/>
            <a:ext cx="3180818" cy="1957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DE3DAC-19DA-49D6-8BD4-3BEDF9048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2702" y="3968158"/>
            <a:ext cx="3848793" cy="1978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3D150B-0EBE-49DE-82F6-C86F8A2A371D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092716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7AEA6-6C67-4AA5-ACE9-284B3FED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286605"/>
            <a:ext cx="8176953" cy="810676"/>
          </a:xfrm>
        </p:spPr>
        <p:txBody>
          <a:bodyPr/>
          <a:lstStyle/>
          <a:p>
            <a:r>
              <a:rPr lang="en-US" dirty="0"/>
              <a:t>Vagrant as Learning Environment</a:t>
            </a:r>
          </a:p>
        </p:txBody>
      </p:sp>
      <p:pic>
        <p:nvPicPr>
          <p:cNvPr id="5" name="Content Placeholder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427176DE-18F6-4AE4-A354-7795A175D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9" y="1926280"/>
            <a:ext cx="5478663" cy="300543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F53C56-C04A-4E3D-9467-39F2E94490E6}"/>
              </a:ext>
            </a:extLst>
          </p:cNvPr>
          <p:cNvSpPr/>
          <p:nvPr/>
        </p:nvSpPr>
        <p:spPr>
          <a:xfrm>
            <a:off x="822959" y="5051059"/>
            <a:ext cx="769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Distributing Virtual Machines That Include a Virtual Desktop To Students – V-REP + </a:t>
            </a:r>
            <a:r>
              <a:rPr lang="en-US" dirty="0" err="1"/>
              <a:t>Jupyter</a:t>
            </a:r>
            <a:r>
              <a:rPr lang="en-US" dirty="0"/>
              <a:t> Notebooks – Tony Hirst </a:t>
            </a:r>
            <a:r>
              <a:rPr lang="en-US" dirty="0">
                <a:hlinkClick r:id="rId3"/>
              </a:rPr>
              <a:t>https://blog.ouseful.info/2017/09/10/distributing-virtual-machines-that-include-a-virtual-desktop-to-students-v-rep-jupyter-notebooks/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1697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D7A562-1C24-482B-A574-5FBB27996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59" y="1829839"/>
            <a:ext cx="6596186" cy="3373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9ABA0B-0BE7-4C35-9304-14DB236D2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57683"/>
          </a:xfrm>
        </p:spPr>
        <p:txBody>
          <a:bodyPr/>
          <a:lstStyle/>
          <a:p>
            <a:r>
              <a:rPr lang="en-US" dirty="0"/>
              <a:t>Docker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BA72E-F8B8-4A6F-879E-4CFA7793B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59" y="3937115"/>
            <a:ext cx="2930891" cy="1876598"/>
          </a:xfrm>
          <a:prstGeom prst="rect">
            <a:avLst/>
          </a:prstGeom>
        </p:spPr>
      </p:pic>
      <p:pic>
        <p:nvPicPr>
          <p:cNvPr id="2050" name="Picture 2" descr="https://ouseful.files.wordpress.com/2015/08/kitematic_and_pinboard__bookmarks_for_psychemedia_tagged__docker_.png">
            <a:extLst>
              <a:ext uri="{FF2B5EF4-FFF2-40B4-BE49-F238E27FC236}">
                <a16:creationId xmlns:a16="http://schemas.microsoft.com/office/drawing/2014/main" id="{2875A101-982A-41F8-8D0E-5423D8BD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59" y="4136622"/>
            <a:ext cx="2346386" cy="154212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284AC7-5FBB-45F6-ACE6-A8DE11809639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85009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0FF89-406B-4349-9ACD-6859F964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94051"/>
          </a:xfrm>
        </p:spPr>
        <p:txBody>
          <a:bodyPr/>
          <a:lstStyle/>
          <a:p>
            <a:r>
              <a:rPr lang="en-US" dirty="0"/>
              <a:t>Canvas on Docker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83E04-5404-420F-BF6D-A16F69E5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16" y="2898025"/>
            <a:ext cx="2263979" cy="244186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98FE5F-13CA-46E2-B550-A8954EC92C5D}"/>
              </a:ext>
            </a:extLst>
          </p:cNvPr>
          <p:cNvSpPr/>
          <p:nvPr/>
        </p:nvSpPr>
        <p:spPr>
          <a:xfrm>
            <a:off x="465514" y="5410281"/>
            <a:ext cx="3111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https://github.com/instructure/canvas-lms/blob/master/script/docker_dev_setup.sh</a:t>
            </a:r>
            <a:r>
              <a:rPr lang="en-US" sz="1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48DD91-D542-4BF0-A072-69F76B964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932" y="2226468"/>
            <a:ext cx="4227213" cy="31270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EBE21B-19C7-4B8C-BFA6-118C5E191348}"/>
              </a:ext>
            </a:extLst>
          </p:cNvPr>
          <p:cNvSpPr/>
          <p:nvPr/>
        </p:nvSpPr>
        <p:spPr>
          <a:xfrm>
            <a:off x="4237743" y="5353525"/>
            <a:ext cx="36665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5"/>
              </a:rPr>
              <a:t>http://slides.com/jamesluker/how-to-docker-2#/</a:t>
            </a:r>
            <a:r>
              <a:rPr lang="en-US" sz="135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8885F-E41C-4AE3-AA8D-7F62E97606A0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084846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F21B-2C4A-457B-A47D-6A36C2B72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Blue Button in Docker</a:t>
            </a:r>
          </a:p>
        </p:txBody>
      </p:sp>
      <p:pic>
        <p:nvPicPr>
          <p:cNvPr id="4" name="Picture 2" descr="Image result for moodle on docker">
            <a:extLst>
              <a:ext uri="{FF2B5EF4-FFF2-40B4-BE49-F238E27FC236}">
                <a16:creationId xmlns:a16="http://schemas.microsoft.com/office/drawing/2014/main" id="{042D6EE8-20A9-4720-9417-8CBA00A5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270" y="2125266"/>
            <a:ext cx="4861080" cy="292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567A36-F8FF-4B16-A63D-35B7B383B98C}"/>
              </a:ext>
            </a:extLst>
          </p:cNvPr>
          <p:cNvSpPr/>
          <p:nvPr/>
        </p:nvSpPr>
        <p:spPr>
          <a:xfrm>
            <a:off x="3619934" y="5130081"/>
            <a:ext cx="35900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3"/>
              </a:rPr>
              <a:t>http://docs.bigbluebutton.org/labs/docker.html</a:t>
            </a:r>
            <a:r>
              <a:rPr lang="en-US" sz="135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D9882-F5E8-4CD4-A7F9-2F3A74158EEB}"/>
              </a:ext>
            </a:extLst>
          </p:cNvPr>
          <p:cNvSpPr/>
          <p:nvPr/>
        </p:nvSpPr>
        <p:spPr>
          <a:xfrm>
            <a:off x="628650" y="5588407"/>
            <a:ext cx="421557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4"/>
              </a:rPr>
              <a:t>https://hub.docker.com/r/bigbluebutton/bigbluebutton/</a:t>
            </a:r>
            <a:r>
              <a:rPr lang="en-US" sz="135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F89E26-53F6-4984-97B9-2CD84852C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41" y="2532264"/>
            <a:ext cx="3149546" cy="3006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984449-5941-4695-A405-95527D52972E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3931454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3B68-A7FA-4D30-A97B-181D37E91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82967"/>
          </a:xfrm>
        </p:spPr>
        <p:txBody>
          <a:bodyPr/>
          <a:lstStyle/>
          <a:p>
            <a:r>
              <a:rPr lang="en-US" dirty="0"/>
              <a:t>Moodle on Docker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9E706-0AC9-4A3C-853E-FDC90A3F3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7CBC9E-E6AA-4F84-9250-991EFEDF3F48}"/>
              </a:ext>
            </a:extLst>
          </p:cNvPr>
          <p:cNvSpPr/>
          <p:nvPr/>
        </p:nvSpPr>
        <p:spPr>
          <a:xfrm>
            <a:off x="683398" y="5591175"/>
            <a:ext cx="31193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2"/>
              </a:rPr>
              <a:t>https://hub.docker.com/r/jauer/moodle/</a:t>
            </a:r>
            <a:r>
              <a:rPr lang="en-US" sz="135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7096E-FE7D-43D0-ABD1-A4900D8A5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22" y="2057140"/>
            <a:ext cx="2956952" cy="32100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21691E-B930-4212-AF60-364A95E4D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678" y="1785157"/>
            <a:ext cx="4775663" cy="35817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8B20F6-209A-4E28-888A-2CF5AAF2A7B0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62580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E44B5-48E9-436F-8390-429E7C37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81342"/>
          </a:xfrm>
        </p:spPr>
        <p:txBody>
          <a:bodyPr/>
          <a:lstStyle/>
          <a:p>
            <a:r>
              <a:rPr lang="en-US" dirty="0"/>
              <a:t>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E0B16-166E-4070-99EC-74C7892E1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893961"/>
            <a:ext cx="6073962" cy="34147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1600C0-86CB-4F6F-BFD4-9AA35F1CBDDA}"/>
              </a:ext>
            </a:extLst>
          </p:cNvPr>
          <p:cNvSpPr/>
          <p:nvPr/>
        </p:nvSpPr>
        <p:spPr>
          <a:xfrm>
            <a:off x="557909" y="5489972"/>
            <a:ext cx="347806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3"/>
              </a:rPr>
              <a:t>https://bitnami.com/stack/moodle/containers</a:t>
            </a:r>
            <a:r>
              <a:rPr lang="en-US" sz="135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CEB184-365C-4211-875F-092835145021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604100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F4911-70D8-4E9F-9920-F77763FF9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44489"/>
          </a:xfrm>
        </p:spPr>
        <p:txBody>
          <a:bodyPr/>
          <a:lstStyle/>
          <a:p>
            <a:r>
              <a:rPr lang="en-US" dirty="0"/>
              <a:t>OER Repositories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D6644-0A5D-4695-A6D9-F55E80D5C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102" y="4643718"/>
            <a:ext cx="5032531" cy="1441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OERs are now widely available through subject-specific libraries with provisions for authoring as well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17C51-C5FA-4BFD-8790-1C4959053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03" y="2226469"/>
            <a:ext cx="2408483" cy="554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F00F3B-9EA7-4094-AE0F-C945DE07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03" y="2882077"/>
            <a:ext cx="2408483" cy="8322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1C361A-BBE6-47A3-A01B-25792D1676BB}"/>
              </a:ext>
            </a:extLst>
          </p:cNvPr>
          <p:cNvSpPr/>
          <p:nvPr/>
        </p:nvSpPr>
        <p:spPr>
          <a:xfrm>
            <a:off x="666088" y="3751857"/>
            <a:ext cx="24429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4"/>
              </a:rPr>
              <a:t>https://www.oercommons.org/</a:t>
            </a:r>
            <a:r>
              <a:rPr lang="en-US" sz="135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B4CB1-5905-4AC9-875C-18B8E69F0B2E}"/>
              </a:ext>
            </a:extLst>
          </p:cNvPr>
          <p:cNvSpPr/>
          <p:nvPr/>
        </p:nvSpPr>
        <p:spPr>
          <a:xfrm>
            <a:off x="3233494" y="4207381"/>
            <a:ext cx="17491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5"/>
              </a:rPr>
              <a:t>https://openstax.org/</a:t>
            </a:r>
            <a:r>
              <a:rPr lang="en-US" sz="135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9C27E5-F2A9-437E-94F6-8271B9E5F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778" y="2226469"/>
            <a:ext cx="2432856" cy="738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607A28-5C12-4246-A702-2F49EC9CD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6779" y="3013784"/>
            <a:ext cx="2420972" cy="1164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B69986-C3A7-43A3-8832-BBD1F1DFF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2036" y="2214412"/>
            <a:ext cx="2976281" cy="667046"/>
          </a:xfrm>
          <a:prstGeom prst="rect">
            <a:avLst/>
          </a:prstGeom>
        </p:spPr>
      </p:pic>
      <p:pic>
        <p:nvPicPr>
          <p:cNvPr id="3076" name="Picture 4" descr="a screenshot of the curriculum map containing a cluster (department) of grey and blue dots (courses).">
            <a:extLst>
              <a:ext uri="{FF2B5EF4-FFF2-40B4-BE49-F238E27FC236}">
                <a16:creationId xmlns:a16="http://schemas.microsoft.com/office/drawing/2014/main" id="{2B2CDD31-590A-4ADA-B86B-15AED5A1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36" y="2970605"/>
            <a:ext cx="2981897" cy="233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7864E4-166E-4BF6-87CC-314960C187D7}"/>
              </a:ext>
            </a:extLst>
          </p:cNvPr>
          <p:cNvSpPr/>
          <p:nvPr/>
        </p:nvSpPr>
        <p:spPr>
          <a:xfrm>
            <a:off x="5843206" y="5304262"/>
            <a:ext cx="16982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10"/>
              </a:rPr>
              <a:t>https://ocw.mit.edu/</a:t>
            </a:r>
            <a:r>
              <a:rPr lang="en-US" sz="135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7DBB00-4CD9-493B-BB7E-C7E50E6A5657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342701-CF0C-4B7A-9F6A-06DA41AFDC2C}"/>
              </a:ext>
            </a:extLst>
          </p:cNvPr>
          <p:cNvSpPr/>
          <p:nvPr/>
        </p:nvSpPr>
        <p:spPr>
          <a:xfrm>
            <a:off x="618137" y="5682123"/>
            <a:ext cx="69798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11"/>
              </a:rPr>
              <a:t>http://irsc.libguides.com/openeducationalresources/oerrepositories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9265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29287-5BA4-4C35-8BE4-EDDE9A13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91439"/>
          </a:xfrm>
        </p:spPr>
        <p:txBody>
          <a:bodyPr/>
          <a:lstStyle/>
          <a:p>
            <a:r>
              <a:rPr lang="en-US" dirty="0"/>
              <a:t>Cloud Infrastructure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60DAB-7589-4CB0-8813-BEF383746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634" y="2071818"/>
            <a:ext cx="3541222" cy="385533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AWS – Amazon - </a:t>
            </a:r>
            <a:r>
              <a:rPr lang="en-US" dirty="0">
                <a:hlinkClick r:id="rId2"/>
              </a:rPr>
              <a:t>https://aws.amazon.com/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Azure – Microsoft - </a:t>
            </a:r>
            <a:r>
              <a:rPr lang="en-US" dirty="0">
                <a:hlinkClick r:id="rId3"/>
              </a:rPr>
              <a:t>https://azure.microsoft.com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Bluemix – IBM Cloud - </a:t>
            </a:r>
            <a:r>
              <a:rPr lang="en-US" dirty="0">
                <a:hlinkClick r:id="rId4"/>
              </a:rPr>
              <a:t>https://www.ibm.com/cloud/</a:t>
            </a:r>
            <a:endParaRPr lang="en-US" dirty="0"/>
          </a:p>
          <a:p>
            <a:endParaRPr lang="en-US" dirty="0"/>
          </a:p>
          <a:p>
            <a:r>
              <a:rPr lang="en-US" dirty="0"/>
              <a:t>Google Cloud Platform - </a:t>
            </a:r>
            <a:r>
              <a:rPr lang="en-US" dirty="0">
                <a:hlinkClick r:id="rId5"/>
              </a:rPr>
              <a:t>https://cloud.google.com/</a:t>
            </a:r>
            <a:r>
              <a:rPr lang="en-US" dirty="0"/>
              <a:t>  </a:t>
            </a:r>
          </a:p>
          <a:p>
            <a:endParaRPr lang="en-US" dirty="0"/>
          </a:p>
          <a:p>
            <a:r>
              <a:rPr lang="en-US" dirty="0"/>
              <a:t>Oracle Cloud - </a:t>
            </a:r>
            <a:r>
              <a:rPr lang="en-US" dirty="0">
                <a:hlinkClick r:id="rId6"/>
              </a:rPr>
              <a:t>https://cloud.oracle.com/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71341-0050-4919-BF9A-9D238FE80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774" y="2891205"/>
            <a:ext cx="839521" cy="475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F129C-F56A-4624-B042-2C9135094E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829" y="2063331"/>
            <a:ext cx="717218" cy="527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0B0525-DF6D-437B-A47B-0A620ED5C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829" y="3698272"/>
            <a:ext cx="675409" cy="562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EECD4A-113A-4FC5-A37E-7A1280C9CE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157" y="4561086"/>
            <a:ext cx="713416" cy="62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84390D-9F00-41AB-A482-E19EBA3CCA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191" y="5455522"/>
            <a:ext cx="809012" cy="390020"/>
          </a:xfrm>
          <a:prstGeom prst="rect">
            <a:avLst/>
          </a:prstGeom>
        </p:spPr>
      </p:pic>
      <p:pic>
        <p:nvPicPr>
          <p:cNvPr id="2052" name="Picture 4" descr="cloud-market-share-2017">
            <a:extLst>
              <a:ext uri="{FF2B5EF4-FFF2-40B4-BE49-F238E27FC236}">
                <a16:creationId xmlns:a16="http://schemas.microsoft.com/office/drawing/2014/main" id="{C7A8DE85-86E3-40D7-BE2E-456C2B4A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17" y="2013690"/>
            <a:ext cx="2934263" cy="17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C3D339-70EE-47BE-BB67-60665175606C}"/>
              </a:ext>
            </a:extLst>
          </p:cNvPr>
          <p:cNvSpPr/>
          <p:nvPr/>
        </p:nvSpPr>
        <p:spPr>
          <a:xfrm>
            <a:off x="5363918" y="3968023"/>
            <a:ext cx="204077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13"/>
              </a:rPr>
              <a:t>https://www.srgresearch.com/articles/microsoft-google-and-ibm-charge-public-cloud-expense-smaller-providers</a:t>
            </a:r>
            <a:r>
              <a:rPr lang="en-US" sz="135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CC58EE-6B75-48BA-931B-EBEE8027F587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388971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4A7B8-BCDF-4F9C-AB0D-A6EDA6BC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822276" cy="755258"/>
          </a:xfrm>
        </p:spPr>
        <p:txBody>
          <a:bodyPr/>
          <a:lstStyle/>
          <a:p>
            <a:r>
              <a:rPr lang="en-US" dirty="0"/>
              <a:t>Cloud Computing for 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183E5-157C-47DE-804F-0DA5AAFED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26" y="2051488"/>
            <a:ext cx="5901553" cy="30210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566F68-3E1C-483F-8D36-6DD3A0D08621}"/>
              </a:ext>
            </a:extLst>
          </p:cNvPr>
          <p:cNvSpPr/>
          <p:nvPr/>
        </p:nvSpPr>
        <p:spPr>
          <a:xfrm>
            <a:off x="628651" y="5277242"/>
            <a:ext cx="44853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Amazon Web Services - </a:t>
            </a:r>
            <a:r>
              <a:rPr lang="en-US" sz="1350" dirty="0">
                <a:hlinkClick r:id="rId3"/>
              </a:rPr>
              <a:t>https://aws.amazon.com/education/</a:t>
            </a:r>
            <a:r>
              <a:rPr lang="en-US" sz="135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8EC50-A44F-4B00-B90A-2F68FAC0D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823" y="1966699"/>
            <a:ext cx="1206810" cy="3310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F2BF91-7F92-49FE-BE66-123A42C256A3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164643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2558-189E-433A-82B3-0AFA727BD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22007"/>
          </a:xfrm>
        </p:spPr>
        <p:txBody>
          <a:bodyPr/>
          <a:lstStyle/>
          <a:p>
            <a:r>
              <a:rPr lang="en-US" dirty="0"/>
              <a:t>OER and Virtualization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49FC1-A4F6-4CB0-A9F8-853DF5EBC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396" y="1913762"/>
            <a:ext cx="3890357" cy="3263504"/>
          </a:xfrm>
        </p:spPr>
        <p:txBody>
          <a:bodyPr/>
          <a:lstStyle/>
          <a:p>
            <a:r>
              <a:rPr lang="en-US" sz="2400" dirty="0"/>
              <a:t>Open Distribution of Virtual Containers as a Key Framework for Open Educational Resources and STEAM Subjects </a:t>
            </a:r>
            <a:r>
              <a:rPr lang="it-IT" sz="1200" dirty="0"/>
              <a:t>Alberto Corbi and Daniel Burgos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AFEDE1-ECA2-443B-9A68-1142657F9658}"/>
              </a:ext>
            </a:extLst>
          </p:cNvPr>
          <p:cNvSpPr/>
          <p:nvPr/>
        </p:nvSpPr>
        <p:spPr>
          <a:xfrm>
            <a:off x="4814971" y="2226469"/>
            <a:ext cx="22716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6621"/>
                </a:solidFill>
                <a:latin typeface="arial" panose="020B0604020202020204" pitchFamily="34" charset="0"/>
                <a:hlinkClick r:id="rId2"/>
              </a:rPr>
              <a:t>http://www.ejel.org/issue/download.html?idArticle=575</a:t>
            </a:r>
            <a:r>
              <a:rPr lang="en-US" sz="1350" dirty="0">
                <a:solidFill>
                  <a:srgbClr val="006621"/>
                </a:solidFill>
                <a:latin typeface="arial" panose="020B0604020202020204" pitchFamily="34" charset="0"/>
              </a:rPr>
              <a:t> </a:t>
            </a:r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7D9F5-29E7-4571-B37D-E98545BA3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96" y="3889107"/>
            <a:ext cx="3235655" cy="2367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99DB10-56FB-4BF7-9C37-B46BE2A1DB82}"/>
              </a:ext>
            </a:extLst>
          </p:cNvPr>
          <p:cNvSpPr/>
          <p:nvPr/>
        </p:nvSpPr>
        <p:spPr>
          <a:xfrm>
            <a:off x="4814972" y="2953228"/>
            <a:ext cx="43290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“</a:t>
            </a:r>
            <a:r>
              <a:rPr lang="en-US" sz="2400" dirty="0" err="1">
                <a:latin typeface="Calibri" panose="020F0502020204030204" pitchFamily="34" charset="0"/>
              </a:rPr>
              <a:t>Unikernels</a:t>
            </a:r>
            <a:r>
              <a:rPr lang="en-US" sz="2400" dirty="0">
                <a:latin typeface="Calibri" panose="020F0502020204030204" pitchFamily="34" charset="0"/>
              </a:rPr>
              <a:t> represent and deeper simplification of the virtual container approach, given that all necessary computing elements (operative system kernel, basic libraries, frameworks, drivers, scientific application, etc.)”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D676E6-780A-4A59-97D8-5D66FA173A95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2410227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1345-B52B-455E-9DDB-EE7D82207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88509"/>
          </a:xfrm>
        </p:spPr>
        <p:txBody>
          <a:bodyPr/>
          <a:lstStyle/>
          <a:p>
            <a:r>
              <a:rPr lang="en-US" dirty="0"/>
              <a:t>Mobile Authoring for </a:t>
            </a:r>
            <a:r>
              <a:rPr lang="en-US" dirty="0" err="1"/>
              <a:t>ARLearn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41D1-4D4D-452E-A52B-994D2808A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14495"/>
            <a:ext cx="3058045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“The Mobile Authoring Tool complements the </a:t>
            </a:r>
            <a:r>
              <a:rPr lang="en-US" sz="2400" dirty="0" err="1"/>
              <a:t>ARLearn</a:t>
            </a:r>
            <a:r>
              <a:rPr lang="en-US" sz="2400" dirty="0"/>
              <a:t> desktop-based environment. Hence, a mobile game author can wander around creating items and synchronizing real world artefacts with game content.”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8F9F98-C57B-4763-9997-5660266392DE}"/>
              </a:ext>
            </a:extLst>
          </p:cNvPr>
          <p:cNvSpPr/>
          <p:nvPr/>
        </p:nvSpPr>
        <p:spPr>
          <a:xfrm>
            <a:off x="3898670" y="2068527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700" dirty="0" err="1">
                <a:latin typeface="Source Sans Pro"/>
              </a:rPr>
              <a:t>ARLearn</a:t>
            </a:r>
            <a:endParaRPr lang="en-US" sz="2700" dirty="0">
              <a:latin typeface="Source Sans Pro"/>
            </a:endParaRPr>
          </a:p>
          <a:p>
            <a:r>
              <a:rPr lang="en-US" dirty="0" err="1">
                <a:latin typeface="Source Sans Pro"/>
              </a:rPr>
              <a:t>ARLearn</a:t>
            </a:r>
            <a:r>
              <a:rPr lang="en-US" dirty="0">
                <a:latin typeface="Source Sans Pro"/>
              </a:rPr>
              <a:t> is a technical framework for creating mobile serious games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7AA73-6C30-40D7-A011-C4AD0BD33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233" y="3162756"/>
            <a:ext cx="3970238" cy="23067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9BEC66-69D4-415C-A0CE-EA143F2ACF23}"/>
              </a:ext>
            </a:extLst>
          </p:cNvPr>
          <p:cNvSpPr/>
          <p:nvPr/>
        </p:nvSpPr>
        <p:spPr>
          <a:xfrm>
            <a:off x="3898669" y="5525019"/>
            <a:ext cx="36801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3"/>
              </a:rPr>
              <a:t>https://www.youtube.com/watch?v=Lqk3yrcNjNI</a:t>
            </a:r>
            <a:r>
              <a:rPr lang="en-US" sz="135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70A07-B646-41AC-A529-47D077BA0A7B}"/>
              </a:ext>
            </a:extLst>
          </p:cNvPr>
          <p:cNvSpPr/>
          <p:nvPr/>
        </p:nvSpPr>
        <p:spPr>
          <a:xfrm>
            <a:off x="5473737" y="2243097"/>
            <a:ext cx="16668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4"/>
              </a:rPr>
              <a:t>http://ar-learn.com/</a:t>
            </a:r>
            <a:r>
              <a:rPr lang="en-US" sz="135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BCF0D0-C98C-472A-BA42-7C00A5575069}"/>
              </a:ext>
            </a:extLst>
          </p:cNvPr>
          <p:cNvSpPr/>
          <p:nvPr/>
        </p:nvSpPr>
        <p:spPr>
          <a:xfrm>
            <a:off x="523355" y="5090677"/>
            <a:ext cx="2223655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5"/>
              </a:rPr>
              <a:t>https://dspace.ou.nl/bitstream/1820/5674/1/UAIS_Tabuenca_2014.pdf</a:t>
            </a:r>
            <a:r>
              <a:rPr lang="en-US" sz="1350" dirty="0"/>
              <a:t> </a:t>
            </a:r>
          </a:p>
          <a:p>
            <a:r>
              <a:rPr lang="en-US" sz="1200" dirty="0"/>
              <a:t>Bernardo </a:t>
            </a:r>
            <a:r>
              <a:rPr lang="en-US" sz="1200" dirty="0" err="1"/>
              <a:t>Tabuenca</a:t>
            </a:r>
            <a:r>
              <a:rPr lang="en-US" sz="1200" dirty="0"/>
              <a:t>; Marco </a:t>
            </a:r>
            <a:r>
              <a:rPr lang="en-US" sz="1200" dirty="0" err="1"/>
              <a:t>Kalz</a:t>
            </a:r>
            <a:r>
              <a:rPr lang="en-US" sz="1200" dirty="0"/>
              <a:t>; </a:t>
            </a:r>
            <a:r>
              <a:rPr lang="en-US" sz="1200" dirty="0" err="1"/>
              <a:t>Stefaan</a:t>
            </a:r>
            <a:r>
              <a:rPr lang="en-US" sz="1200" dirty="0"/>
              <a:t> </a:t>
            </a:r>
            <a:r>
              <a:rPr lang="en-US" sz="1200" dirty="0" err="1"/>
              <a:t>Ternier</a:t>
            </a:r>
            <a:r>
              <a:rPr lang="en-US" sz="1200" dirty="0"/>
              <a:t>; Marcus Specht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40114-6BCD-4B06-B28F-3EBE5F8640DA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203414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BE75E-3716-475E-9F68-B77C48F07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57259"/>
          </a:xfrm>
        </p:spPr>
        <p:txBody>
          <a:bodyPr/>
          <a:lstStyle/>
          <a:p>
            <a:r>
              <a:rPr lang="en-US" dirty="0"/>
              <a:t>Interaction and Access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A833C-3E71-4A64-832F-A6EBD9847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845734"/>
            <a:ext cx="3006436" cy="4023360"/>
          </a:xfrm>
        </p:spPr>
        <p:txBody>
          <a:bodyPr/>
          <a:lstStyle/>
          <a:p>
            <a:r>
              <a:rPr lang="en-US" dirty="0"/>
              <a:t>Unlocking Open Educational Resources (OERs) Interaction Data - </a:t>
            </a:r>
            <a:r>
              <a:rPr lang="en-US" sz="1600" dirty="0"/>
              <a:t>David </a:t>
            </a:r>
            <a:r>
              <a:rPr lang="en-US" sz="1600" dirty="0" err="1"/>
              <a:t>Massart</a:t>
            </a:r>
            <a:r>
              <a:rPr lang="en-US" sz="1600" dirty="0"/>
              <a:t>, Elena Shulman</a:t>
            </a:r>
            <a:endParaRPr lang="en-US" dirty="0"/>
          </a:p>
          <a:p>
            <a:pPr lvl="1"/>
            <a:r>
              <a:rPr lang="en-US" sz="1600" dirty="0">
                <a:hlinkClick r:id="rId2"/>
              </a:rPr>
              <a:t>http://www.dlib.org/dlib/may13/massart/05massart.html</a:t>
            </a:r>
            <a:r>
              <a:rPr lang="en-US" sz="1600" dirty="0"/>
              <a:t> </a:t>
            </a:r>
          </a:p>
          <a:p>
            <a:r>
              <a:rPr lang="en-US" dirty="0"/>
              <a:t>Creativity in the Open Workshop</a:t>
            </a:r>
          </a:p>
          <a:p>
            <a:pPr lvl="1"/>
            <a:r>
              <a:rPr lang="en-US" sz="1600" dirty="0">
                <a:hlinkClick r:id="rId3"/>
              </a:rPr>
              <a:t>http://blogs.ubc.ca/chendricks/</a:t>
            </a:r>
            <a:r>
              <a:rPr lang="en-US" sz="1600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8B4DE-5218-4780-B5B3-E2C9E5843538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6DD325-78AD-45AC-8F23-B3A8E2617AB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093961" y="1845734"/>
            <a:ext cx="4578985" cy="2862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AE0EAF-C2B1-46FA-8D90-8217E3F953C2}"/>
              </a:ext>
            </a:extLst>
          </p:cNvPr>
          <p:cNvSpPr txBox="1"/>
          <p:nvPr/>
        </p:nvSpPr>
        <p:spPr>
          <a:xfrm>
            <a:off x="4093961" y="4642440"/>
            <a:ext cx="5327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Advanced Distributed Learning (ADL):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Competencies and Skills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Experience API (</a:t>
            </a:r>
            <a:r>
              <a:rPr lang="en-US" dirty="0" err="1"/>
              <a:t>xAPI</a:t>
            </a:r>
            <a:r>
              <a:rPr lang="en-US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06FF8C-2571-44EC-BC06-8EEEB9F8EF20}"/>
              </a:ext>
            </a:extLst>
          </p:cNvPr>
          <p:cNvSpPr/>
          <p:nvPr/>
        </p:nvSpPr>
        <p:spPr>
          <a:xfrm>
            <a:off x="4093961" y="5611937"/>
            <a:ext cx="3051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https://www.adlnet.gov/xapi/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4386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BE75E-3716-475E-9F68-B77C48F07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57259"/>
          </a:xfrm>
        </p:spPr>
        <p:txBody>
          <a:bodyPr/>
          <a:lstStyle/>
          <a:p>
            <a:r>
              <a:rPr lang="en-US" dirty="0"/>
              <a:t>Happening Now…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A833C-3E71-4A64-832F-A6EBD9847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845734"/>
            <a:ext cx="3787834" cy="4023360"/>
          </a:xfrm>
        </p:spPr>
        <p:txBody>
          <a:bodyPr/>
          <a:lstStyle/>
          <a:p>
            <a:r>
              <a:rPr lang="en-US" dirty="0"/>
              <a:t>Docker images to build OER</a:t>
            </a:r>
          </a:p>
          <a:p>
            <a:pPr lvl="1"/>
            <a:r>
              <a:rPr lang="en-US" dirty="0">
                <a:hlinkClick r:id="rId2"/>
              </a:rPr>
              <a:t>https://gitlab.com/oer/docker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Creativity in the Open Workshop</a:t>
            </a:r>
          </a:p>
          <a:p>
            <a:pPr lvl="1"/>
            <a:r>
              <a:rPr lang="en-US" dirty="0">
                <a:hlinkClick r:id="rId3"/>
              </a:rPr>
              <a:t>http://blogs.ubc.ca/chendricks/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 err="1"/>
              <a:t>Uhack</a:t>
            </a:r>
            <a:r>
              <a:rPr lang="en-US" dirty="0"/>
              <a:t> Weekend (Tasmania)</a:t>
            </a:r>
          </a:p>
          <a:p>
            <a:pPr lvl="1"/>
            <a:r>
              <a:rPr lang="en-US" dirty="0">
                <a:hlinkClick r:id="rId4"/>
              </a:rPr>
              <a:t>http://uhack-guide.readthedocs.io/en/latest/resources/project-hosting/</a:t>
            </a:r>
            <a:r>
              <a:rPr lang="en-US" dirty="0"/>
              <a:t>  </a:t>
            </a:r>
          </a:p>
          <a:p>
            <a:pPr lvl="1"/>
            <a:r>
              <a:rPr lang="en-US" dirty="0">
                <a:hlinkClick r:id="rId5"/>
              </a:rPr>
              <a:t>https://uhack-tasmania-2017.devpost.com/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EDEE9-2A75-4525-8482-E58DE38D6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573" y="1803842"/>
            <a:ext cx="2726467" cy="22695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88B4DE-5218-4780-B5B3-E2C9E5843538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73AFE8-2F4F-449C-AB0B-FAE5354865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2573" y="4073430"/>
            <a:ext cx="1607127" cy="20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08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BE75E-3716-475E-9F68-B77C48F07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5725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A833C-3E71-4A64-832F-A6EBD9847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5192684"/>
            <a:ext cx="7543801" cy="676410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4000" dirty="0"/>
              <a:t>http://www.downes.ca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8B4DE-5218-4780-B5B3-E2C9E5843538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  <p:pic>
        <p:nvPicPr>
          <p:cNvPr id="5122" name="Picture 2" descr="https://pbs.twimg.com/media/DN0vSKyVQAAQVla.jpg">
            <a:extLst>
              <a:ext uri="{FF2B5EF4-FFF2-40B4-BE49-F238E27FC236}">
                <a16:creationId xmlns:a16="http://schemas.microsoft.com/office/drawing/2014/main" id="{6AD1AF6D-0DAD-42AB-98C0-7A78F21DE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7" y="1637544"/>
            <a:ext cx="5231476" cy="334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39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3560DF-2344-412A-A795-96D581E63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7" r="6918" b="2"/>
          <a:stretch/>
        </p:blipFill>
        <p:spPr>
          <a:xfrm>
            <a:off x="4709797" y="1826744"/>
            <a:ext cx="3805553" cy="320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B33D10-9303-4AB9-84FC-42078EA94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4868"/>
            <a:ext cx="7886700" cy="819626"/>
          </a:xfrm>
        </p:spPr>
        <p:txBody>
          <a:bodyPr>
            <a:normAutofit/>
          </a:bodyPr>
          <a:lstStyle/>
          <a:p>
            <a:r>
              <a:rPr lang="en-US" dirty="0"/>
              <a:t>Open Resources, Open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E2EF7-E388-456F-814B-4D6264366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01091"/>
            <a:ext cx="3761613" cy="4394662"/>
          </a:xfrm>
        </p:spPr>
        <p:txBody>
          <a:bodyPr>
            <a:normAutofit/>
          </a:bodyPr>
          <a:lstStyle/>
          <a:p>
            <a:r>
              <a:rPr lang="en-US" sz="2400" dirty="0"/>
              <a:t>Open Pedagogy – Using OER to Chane How We Teach – Heather Ross</a:t>
            </a:r>
            <a:r>
              <a:rPr lang="en-US" dirty="0"/>
              <a:t> </a:t>
            </a:r>
            <a:r>
              <a:rPr lang="en-US" sz="1800" dirty="0">
                <a:hlinkClick r:id="rId3"/>
              </a:rPr>
              <a:t>https://words.usask.ca/gmcte/2016/09/26/open-pedagogy-using-oer-to-change-how-we-teach/</a:t>
            </a:r>
            <a:r>
              <a:rPr lang="en-US" sz="1800" dirty="0"/>
              <a:t> </a:t>
            </a:r>
          </a:p>
          <a:p>
            <a:r>
              <a:rPr lang="en-US" sz="2400" dirty="0"/>
              <a:t>Open Education, Open Questions – Catherine Cronin  </a:t>
            </a:r>
            <a:r>
              <a:rPr lang="en-US" sz="1800" dirty="0">
                <a:hlinkClick r:id="rId4"/>
              </a:rPr>
              <a:t>https://er.educause.edu/articles/2017/10/open-education-open-questions</a:t>
            </a:r>
            <a:r>
              <a:rPr lang="en-US" sz="1800" dirty="0"/>
              <a:t> </a:t>
            </a:r>
          </a:p>
          <a:p>
            <a:pPr marL="342900" lvl="1" indent="0">
              <a:buNone/>
            </a:pPr>
            <a:r>
              <a:rPr lang="en-US" dirty="0"/>
              <a:t>“The use of open practices by learners and educators is complex, personal, and contextual; it is also continually negotiated.”</a:t>
            </a:r>
          </a:p>
          <a:p>
            <a:endParaRPr lang="en-US" sz="1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C2F64A-200F-4AC2-B6A0-96E1F8CE95FA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213694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5459-32AB-419B-9890-8343C74D1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90209"/>
          </a:xfrm>
        </p:spPr>
        <p:txBody>
          <a:bodyPr/>
          <a:lstStyle/>
          <a:p>
            <a:r>
              <a:rPr lang="en-US" dirty="0"/>
              <a:t>OERs as Student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57A96-BB8A-4B54-855C-110B5A7E3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4296641" cy="3263504"/>
          </a:xfrm>
        </p:spPr>
        <p:txBody>
          <a:bodyPr>
            <a:normAutofit/>
          </a:bodyPr>
          <a:lstStyle/>
          <a:p>
            <a:r>
              <a:rPr lang="en-US" dirty="0"/>
              <a:t>DS106 – assignment bank </a:t>
            </a:r>
            <a:r>
              <a:rPr lang="en-US" sz="1800" dirty="0">
                <a:hlinkClick r:id="rId2"/>
              </a:rPr>
              <a:t>http://assignments.ds106.us/</a:t>
            </a:r>
            <a:r>
              <a:rPr lang="en-US" sz="1800" dirty="0"/>
              <a:t> </a:t>
            </a:r>
          </a:p>
          <a:p>
            <a:r>
              <a:rPr lang="en-US" dirty="0"/>
              <a:t>Domain of One’s Own - </a:t>
            </a:r>
            <a:r>
              <a:rPr lang="en-US" sz="1500" dirty="0">
                <a:hlinkClick r:id="rId3"/>
              </a:rPr>
              <a:t>https://reclaimhosting.com/domain-of-ones-own/</a:t>
            </a:r>
            <a:r>
              <a:rPr lang="en-US" sz="1500" dirty="0"/>
              <a:t> </a:t>
            </a:r>
          </a:p>
          <a:p>
            <a:r>
              <a:rPr lang="en-US" dirty="0"/>
              <a:t>Creation of OERs through ‘renewable assignments’ – Christina Hendricks </a:t>
            </a:r>
            <a:r>
              <a:rPr lang="en-US" sz="1800" dirty="0">
                <a:hlinkClick r:id="rId4"/>
              </a:rPr>
              <a:t>http://flexible.learning.ubc.ca/news-events/renewable-assignments-student-work-adding-value-to-the-world/</a:t>
            </a:r>
            <a:r>
              <a:rPr lang="en-US" sz="1800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7C321-F7F4-4855-B678-073031161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484" y="2179450"/>
            <a:ext cx="3558216" cy="35017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DB13A7-2BC6-4249-8CDB-64AB6BD777C9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376027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118D-A0A1-46A8-B0F1-5DCB9EC3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21407"/>
          </a:xfrm>
        </p:spPr>
        <p:txBody>
          <a:bodyPr/>
          <a:lstStyle/>
          <a:p>
            <a:r>
              <a:rPr lang="en-US" dirty="0"/>
              <a:t>Open 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17C23-0E9D-4D46-B69D-657855A58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45" y="2125266"/>
            <a:ext cx="3527713" cy="3263504"/>
          </a:xfrm>
        </p:spPr>
        <p:txBody>
          <a:bodyPr>
            <a:normAutofit/>
          </a:bodyPr>
          <a:lstStyle/>
          <a:p>
            <a:r>
              <a:rPr lang="en-US" dirty="0"/>
              <a:t>Case studies that can be used by anyone, at UBC or elsewhere. </a:t>
            </a:r>
          </a:p>
          <a:p>
            <a:r>
              <a:rPr lang="en-US" dirty="0"/>
              <a:t>Many focus on topics in sustainability</a:t>
            </a:r>
          </a:p>
          <a:p>
            <a:r>
              <a:rPr lang="en-US" dirty="0"/>
              <a:t>cases on this site are open educational resources: they have an open license to allow for revision and reuse of the cases in other courses and contexts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A6A712-2912-4C9D-B92F-966EE7991444}"/>
              </a:ext>
            </a:extLst>
          </p:cNvPr>
          <p:cNvSpPr/>
          <p:nvPr/>
        </p:nvSpPr>
        <p:spPr>
          <a:xfrm>
            <a:off x="726172" y="5449907"/>
            <a:ext cx="30778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Quoted from: </a:t>
            </a:r>
            <a:r>
              <a:rPr lang="en-US" sz="1350" dirty="0">
                <a:hlinkClick r:id="rId2"/>
              </a:rPr>
              <a:t>http://cases.open.ubc.ca/</a:t>
            </a:r>
            <a:r>
              <a:rPr lang="en-US" sz="1350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B8B2C-4E51-45F4-8ED9-230F9995D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3" y="2058650"/>
            <a:ext cx="4032365" cy="36682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CC2F8C-24AB-47E6-BA6E-7820E8CFBF39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35055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05A92-690B-41E8-B520-97D1158B7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05134"/>
          </a:xfrm>
        </p:spPr>
        <p:txBody>
          <a:bodyPr/>
          <a:lstStyle/>
          <a:p>
            <a:r>
              <a:rPr lang="en-US" dirty="0"/>
              <a:t>H5P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2B404-2B45-41FB-B5DA-13E1F80A3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4078777"/>
            <a:ext cx="7883237" cy="234938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H5P is an abbreviation for HTML5 Package, and aims to make it easy for everyone to create, share and reuse interactive HTML5 content. – Wikipedia </a:t>
            </a:r>
            <a:r>
              <a:rPr lang="en-US" sz="2600" dirty="0">
                <a:hlinkClick r:id="rId2"/>
              </a:rPr>
              <a:t>https://en.wikipedia.org/wiki/H5P</a:t>
            </a:r>
            <a:r>
              <a:rPr lang="en-US" sz="2600" dirty="0"/>
              <a:t> </a:t>
            </a:r>
          </a:p>
          <a:p>
            <a:r>
              <a:rPr lang="en-US" sz="2800" dirty="0"/>
              <a:t>H5P is available as a Moodle plugin, a Drupal module and a WordPress plugin. </a:t>
            </a:r>
            <a:r>
              <a:rPr lang="en-US" sz="2600" dirty="0">
                <a:hlinkClick r:id="rId3"/>
              </a:rPr>
              <a:t>https://h5p.org/</a:t>
            </a:r>
            <a:r>
              <a:rPr lang="en-US" sz="2600" dirty="0"/>
              <a:t> 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B9146-F0D7-4E83-83AF-BC4F83217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59" y="1077882"/>
            <a:ext cx="3178694" cy="3000895"/>
          </a:xfrm>
          <a:prstGeom prst="rect">
            <a:avLst/>
          </a:prstGeom>
        </p:spPr>
      </p:pic>
      <p:pic>
        <p:nvPicPr>
          <p:cNvPr id="4098" name="Picture 2" descr="https://h5p.org/sites/default/files/Selection_071_0.png">
            <a:extLst>
              <a:ext uri="{FF2B5EF4-FFF2-40B4-BE49-F238E27FC236}">
                <a16:creationId xmlns:a16="http://schemas.microsoft.com/office/drawing/2014/main" id="{96957DE8-C3D6-4322-8DC5-9BEE2F93D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785" y="561408"/>
            <a:ext cx="3315406" cy="278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076928-18DB-4401-AB36-D67C57100D46}"/>
              </a:ext>
            </a:extLst>
          </p:cNvPr>
          <p:cNvSpPr/>
          <p:nvPr/>
        </p:nvSpPr>
        <p:spPr>
          <a:xfrm>
            <a:off x="4263056" y="3345525"/>
            <a:ext cx="3397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6"/>
              </a:rPr>
              <a:t>https://h5p.org/h5p-plus-brightspace-equals-smashing-interactive-learning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701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E3209-E9D9-4511-8838-6183BC20C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21760"/>
          </a:xfrm>
        </p:spPr>
        <p:txBody>
          <a:bodyPr/>
          <a:lstStyle/>
          <a:p>
            <a:r>
              <a:rPr lang="en-US" dirty="0"/>
              <a:t>Content Syndication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4FEED-49DC-49C1-B752-B7C7D24CD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982835"/>
            <a:ext cx="7272597" cy="15071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Blog posts and comments were the core of CCK08 </a:t>
            </a:r>
          </a:p>
          <a:p>
            <a:pPr lvl="1"/>
            <a:r>
              <a:rPr lang="en-US" dirty="0"/>
              <a:t>gRSShopper – </a:t>
            </a:r>
            <a:r>
              <a:rPr lang="en-US" dirty="0">
                <a:hlinkClick r:id="rId2"/>
              </a:rPr>
              <a:t>http://grsshopper.downes.ca</a:t>
            </a:r>
            <a:r>
              <a:rPr lang="en-US" dirty="0"/>
              <a:t> </a:t>
            </a:r>
          </a:p>
          <a:p>
            <a:r>
              <a:rPr lang="en-US" dirty="0" err="1"/>
              <a:t>FeedPress</a:t>
            </a:r>
            <a:r>
              <a:rPr lang="en-US" dirty="0"/>
              <a:t> - </a:t>
            </a:r>
            <a:r>
              <a:rPr lang="en-US" dirty="0">
                <a:hlinkClick r:id="rId3"/>
              </a:rPr>
              <a:t>https://wordpress.org/plugins/feedpress/</a:t>
            </a:r>
            <a:r>
              <a:rPr lang="en-US" dirty="0"/>
              <a:t> </a:t>
            </a:r>
          </a:p>
          <a:p>
            <a:r>
              <a:rPr lang="en-US" dirty="0" err="1"/>
              <a:t>FeedBurner</a:t>
            </a:r>
            <a:r>
              <a:rPr lang="en-US" dirty="0"/>
              <a:t> - </a:t>
            </a:r>
            <a:r>
              <a:rPr lang="en-US" dirty="0">
                <a:hlinkClick r:id="rId4"/>
              </a:rPr>
              <a:t>https://feedburner.google.com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1026" name="Picture 2" descr="https://blog.izooto.com/wp-content/uploads/2016/08/CS-1.png">
            <a:extLst>
              <a:ext uri="{FF2B5EF4-FFF2-40B4-BE49-F238E27FC236}">
                <a16:creationId xmlns:a16="http://schemas.microsoft.com/office/drawing/2014/main" id="{177E8C8A-292B-4837-8C15-3113C97BE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24" y="1993973"/>
            <a:ext cx="4174418" cy="182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38BC14-11AE-4CFA-AE7D-5137751AA52A}"/>
              </a:ext>
            </a:extLst>
          </p:cNvPr>
          <p:cNvSpPr/>
          <p:nvPr/>
        </p:nvSpPr>
        <p:spPr>
          <a:xfrm>
            <a:off x="5415742" y="3131358"/>
            <a:ext cx="230678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Image: </a:t>
            </a:r>
            <a:r>
              <a:rPr lang="en-US" sz="1350" dirty="0">
                <a:hlinkClick r:id="rId6"/>
              </a:rPr>
              <a:t>https://blog.izooto.com/best-content-syndication-tools/</a:t>
            </a:r>
            <a:r>
              <a:rPr lang="en-US" sz="1350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1BE4D-32E6-4807-AED3-EDE7DF07F86F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2010782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77BEC-DA40-4631-A269-A74E70AB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49716"/>
          </a:xfrm>
        </p:spPr>
        <p:txBody>
          <a:bodyPr/>
          <a:lstStyle/>
          <a:p>
            <a:r>
              <a:rPr lang="en-US" dirty="0" err="1"/>
              <a:t>Scrapy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FABCB-1B03-4316-BEA3-F70E02509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986" y="1889760"/>
            <a:ext cx="3440430" cy="2978760"/>
          </a:xfrm>
        </p:spPr>
        <p:txBody>
          <a:bodyPr>
            <a:normAutofit/>
          </a:bodyPr>
          <a:lstStyle/>
          <a:p>
            <a:r>
              <a:rPr lang="en-US" sz="2400" dirty="0"/>
              <a:t>Python framework to aggregate and store content in RSS feeds and web sites</a:t>
            </a:r>
          </a:p>
          <a:p>
            <a:r>
              <a:rPr lang="en-US" sz="2400" dirty="0"/>
              <a:t>Forms the core of the NRC-developed ‘</a:t>
            </a:r>
            <a:r>
              <a:rPr lang="en-US" sz="2400" dirty="0" err="1"/>
              <a:t>Beeyard</a:t>
            </a:r>
            <a:r>
              <a:rPr lang="en-US" sz="2400" dirty="0"/>
              <a:t>’ application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3E86FA-E4BE-4AFB-B7EE-9D15540F24D4}"/>
              </a:ext>
            </a:extLst>
          </p:cNvPr>
          <p:cNvSpPr/>
          <p:nvPr/>
        </p:nvSpPr>
        <p:spPr>
          <a:xfrm>
            <a:off x="623109" y="5477570"/>
            <a:ext cx="154952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2"/>
              </a:rPr>
              <a:t>https://scrapy.org/</a:t>
            </a:r>
            <a:r>
              <a:rPr lang="en-US" sz="135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6EC8E-1EAC-4CD1-B17D-CF1FF205D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2" y="2015880"/>
            <a:ext cx="4280474" cy="3084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8B22C6-36E8-4DCC-A737-733DB63F8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391" y="4505498"/>
            <a:ext cx="2995700" cy="1705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89084A-2A5B-4FEC-96E9-4844327B57A5}"/>
              </a:ext>
            </a:extLst>
          </p:cNvPr>
          <p:cNvSpPr txBox="1"/>
          <p:nvPr/>
        </p:nvSpPr>
        <p:spPr>
          <a:xfrm>
            <a:off x="166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725536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1471</TotalTime>
  <Words>1941</Words>
  <Application>Microsoft Office PowerPoint</Application>
  <PresentationFormat>On-screen Show (4:3)</PresentationFormat>
  <Paragraphs>186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Arial</vt:lpstr>
      <vt:lpstr>Calibri</vt:lpstr>
      <vt:lpstr>Calibri Light</vt:lpstr>
      <vt:lpstr>Helvetica Neue</vt:lpstr>
      <vt:lpstr>Source Sans Pro</vt:lpstr>
      <vt:lpstr>Office Theme</vt:lpstr>
      <vt:lpstr>Retrospect</vt:lpstr>
      <vt:lpstr>Applications, Algorithms and Data: Open Educational Resources and the Next Generation of Virtual Learning</vt:lpstr>
      <vt:lpstr>State of the Art</vt:lpstr>
      <vt:lpstr>OER Repositories</vt:lpstr>
      <vt:lpstr>Open Resources, Open Teaching</vt:lpstr>
      <vt:lpstr>OERs as Student Production</vt:lpstr>
      <vt:lpstr>Open Case Studies</vt:lpstr>
      <vt:lpstr>H5P</vt:lpstr>
      <vt:lpstr>Content Syndication</vt:lpstr>
      <vt:lpstr>Scrapy</vt:lpstr>
      <vt:lpstr>MOOC.ca and gRSShopper</vt:lpstr>
      <vt:lpstr>Open Data as OERs</vt:lpstr>
      <vt:lpstr>CodePen</vt:lpstr>
      <vt:lpstr>iPython and Jupyter</vt:lpstr>
      <vt:lpstr>A gallery of Jupyter Notebooks</vt:lpstr>
      <vt:lpstr>Actionable Data Book</vt:lpstr>
      <vt:lpstr>XAMPP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Virtualization Platforms - Vagrant</vt:lpstr>
      <vt:lpstr>Loading and Running Vagrant</vt:lpstr>
      <vt:lpstr>Vagrant as Learning Environment</vt:lpstr>
      <vt:lpstr>Docker</vt:lpstr>
      <vt:lpstr>Canvas on Docker</vt:lpstr>
      <vt:lpstr>Big Blue Button in Docker</vt:lpstr>
      <vt:lpstr>Moodle on Docker</vt:lpstr>
      <vt:lpstr>Options</vt:lpstr>
      <vt:lpstr>Cloud Infrastructure Providers</vt:lpstr>
      <vt:lpstr>Cloud Computing for Education</vt:lpstr>
      <vt:lpstr>OER and Virtualization</vt:lpstr>
      <vt:lpstr>Mobile Authoring for ARLearn</vt:lpstr>
      <vt:lpstr>Interaction and Access Data</vt:lpstr>
      <vt:lpstr>Happening Now…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Applications, Algorithms and Data: Open Educational Resources and the Next Generation of Virtual Learning</dc:title>
  <dc:creator>Stephen Downes</dc:creator>
  <cp:lastModifiedBy>Stephen Downes</cp:lastModifiedBy>
  <cp:revision>8</cp:revision>
  <dcterms:created xsi:type="dcterms:W3CDTF">2017-11-29T10:55:29Z</dcterms:created>
  <dcterms:modified xsi:type="dcterms:W3CDTF">2017-11-30T13:55:06Z</dcterms:modified>
</cp:coreProperties>
</file>