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10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39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A43C-13F8-40AD-BAD6-9DAE95C2219F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FEF2F-DBE6-486F-9447-4FA4D6243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2FA2-B31D-4202-8DA3-4A97DCB9B19A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AF90-2907-408D-AA7C-60B175B5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042FA2-B31D-4202-8DA3-4A97DCB9B19A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B0AF90-2907-408D-AA7C-60B175B52B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8-1133_ICT_techapalooza2017_PPT_ef_v1-01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9624" y="3205655"/>
            <a:ext cx="3744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</a:rPr>
              <a:t>gRSShopper in a Box</a:t>
            </a:r>
            <a:endParaRPr lang="en-CA" sz="3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624" y="3756603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Objectives</a:t>
            </a:r>
            <a:r>
              <a:rPr lang="en-US" sz="2000" b="1" dirty="0" smtClean="0">
                <a:solidFill>
                  <a:schemeClr val="tx2"/>
                </a:solidFill>
              </a:rPr>
              <a:t>: to define, develop and test a distributed virtual learning technology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57507" y="4829503"/>
            <a:ext cx="4327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Presented by: </a:t>
            </a:r>
            <a:r>
              <a:rPr lang="en-US" sz="2000" b="1" i="1" dirty="0" smtClean="0">
                <a:solidFill>
                  <a:schemeClr val="tx2"/>
                </a:solidFill>
              </a:rPr>
              <a:t>Stephen Downes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Program: LPSS</a:t>
            </a:r>
            <a:endParaRPr lang="en-US" sz="2000" b="1" i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owness\OneDrive\Websites\gRSShopper\images\grsshopper_fla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29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1676400"/>
            <a:ext cx="45720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6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5" descr="https://1.bp.blogspot.com/-d9rQNqIifC0/WYHnerze25I/AAAAAAAAKd8/ZI5OYu0yuMw7cI4ALl_v_spvvWARoYA8wCLcBGAs/s640/value%2B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59356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2667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learning technology landscape is a complex web of interlocking applications, stakeholders and data standards. 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The key challenge </a:t>
            </a:r>
            <a:r>
              <a:rPr lang="en-US" sz="2400" b="1" dirty="0" smtClean="0">
                <a:solidFill>
                  <a:schemeClr val="tx2"/>
                </a:solidFill>
              </a:rPr>
              <a:t>is to work well with others within this environment.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5638800"/>
            <a:ext cx="7162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gRSShopper (blue boxes) was designed to discover and distribute learning environment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resources to students.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486400" cy="39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676400"/>
            <a:ext cx="3886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The software combines a resource harvester, content management system, and publishing platform.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It enables users to bring content together, remix it and repurpose it, and then feed it forward to other parts of the network.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230688" cy="348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296"/>
            <a:ext cx="3124200" cy="368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The concept and was created and validated through workshops conducted with stakeholder groups (including these college presidents) in Canada and around the world.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177241" cy="313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5105400"/>
            <a:ext cx="8113986" cy="109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An early result was the development and delivery of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  <a:cs typeface="+mn-cs"/>
              </a:rPr>
              <a:t>of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 the world’s first Massive Open Online Course (MOOC).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638800"/>
            <a:ext cx="7162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Now the challenge is to give </a:t>
            </a:r>
            <a:r>
              <a:rPr lang="en-US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each student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 their own gRSShopper instance, which requires virtual servers...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1524000"/>
            <a:ext cx="562295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162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… in other words, to put gRSShopper in a box, so it can run anywhere: on a students computer, on a USB key, on a corporate intranet, in the cloud…</a:t>
            </a:r>
          </a:p>
        </p:txBody>
      </p:sp>
      <p:pic>
        <p:nvPicPr>
          <p:cNvPr id="4" name="Picture 2" descr="C:\Users\downess\OneDrive\Websites\gRSShopper\images\grsshopper_flat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29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6062" y="3124200"/>
            <a:ext cx="2667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9769" y="5105400"/>
            <a:ext cx="7162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  <a:cs typeface="+mn-cs"/>
              </a:rPr>
              <a:t>This work has produced a deep understanding of the internet ecosystem and has helped NRC work with a number of government and non-government partners. </a:t>
            </a:r>
            <a:endParaRPr lang="en-US" sz="2400" b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4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Cranstone</dc:creator>
  <cp:lastModifiedBy>Downes, Stephen</cp:lastModifiedBy>
  <cp:revision>20</cp:revision>
  <dcterms:created xsi:type="dcterms:W3CDTF">2015-10-23T19:13:59Z</dcterms:created>
  <dcterms:modified xsi:type="dcterms:W3CDTF">2017-10-02T14:04:58Z</dcterms:modified>
</cp:coreProperties>
</file>