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84" r:id="rId3"/>
    <p:sldId id="257" r:id="rId4"/>
    <p:sldId id="260" r:id="rId5"/>
    <p:sldId id="263" r:id="rId6"/>
    <p:sldId id="278" r:id="rId7"/>
    <p:sldId id="279" r:id="rId8"/>
    <p:sldId id="283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0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2016-11-07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426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2016-11-07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993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2016-11-07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80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2016-11-07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32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2016-11-07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53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2016-11-07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21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2016-11-07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70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2016-11-07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965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2016-11-07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35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2016-11-07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947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13CD-723D-4370-B29C-256B59D7DFA5}" type="datetimeFigureOut">
              <a:rPr lang="en-CA" smtClean="0"/>
              <a:t>2016-11-07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327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13CD-723D-4370-B29C-256B59D7DFA5}" type="datetimeFigureOut">
              <a:rPr lang="en-CA" smtClean="0"/>
              <a:t>2016-11-07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1BD13-0202-4F5B-9B59-62080FAE78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848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google.com/site/themoocguide/3-cck08---the-distributed-cours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erworkshop.pbworks.com/w/page/33932297/OER%20Worksho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onr.net/ir/8-1/paper142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johnstepper.com/2014/01/04/the-5-elements-of-working-out-loud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73339" cy="6858000"/>
          </a:xfrm>
          <a:prstGeom prst="rect">
            <a:avLst/>
          </a:prstGeom>
        </p:spPr>
      </p:pic>
      <p:sp>
        <p:nvSpPr>
          <p:cNvPr id="5" name="Right Triangle 4"/>
          <p:cNvSpPr/>
          <p:nvPr/>
        </p:nvSpPr>
        <p:spPr>
          <a:xfrm>
            <a:off x="1289539" y="0"/>
            <a:ext cx="2051538" cy="685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-1" y="-2"/>
            <a:ext cx="1289540" cy="6858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05508" y="5416062"/>
            <a:ext cx="2719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chemeClr val="bg1"/>
                </a:solidFill>
              </a:rPr>
              <a:t>Openness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984" y="4031066"/>
            <a:ext cx="220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Stephen Downes</a:t>
            </a:r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Beirut, Lebanon</a:t>
            </a:r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November 7, 2016</a:t>
            </a:r>
          </a:p>
        </p:txBody>
      </p:sp>
    </p:spTree>
    <p:extLst>
      <p:ext uri="{BB962C8B-B14F-4D97-AF65-F5344CB8AC3E}">
        <p14:creationId xmlns:p14="http://schemas.microsoft.com/office/powerpoint/2010/main" val="374879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47c88746-a-62cb3a1a-s-sites.googlegroups.com/site/themoocguide/3-cck08---the-distributed-course/network.png?attachauth=ANoY7cpGO0ZuErDThRbauG8k6YJM9thu2IWY-XSAhSiiNqTyw09L4kEsnmvq9O_TrMbbTo5SclelszfCPLuvGFXWgnUPLXvCOQ6YMfZV7XEulJc6ySBtN5ty0dXlRekqBzK3kNKzzBLdKt_yikBgOHOv_XSVMzjbwGAVk0EPWKjVBfBCX0NGDF7cg_XsgKY5Vibde2e7JxLKfOxPKLSEdVpkJkhHsQIJIqB20HGgaagyrRlyoWKqYdympb77CH8_vYj4B2r1fJzd&amp;attredirects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9" y="1460670"/>
            <a:ext cx="7384598" cy="407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MOOC – CCK08</a:t>
            </a:r>
          </a:p>
        </p:txBody>
      </p:sp>
      <p:pic>
        <p:nvPicPr>
          <p:cNvPr id="21508" name="Picture 4" descr="https://sites.google.com/site/themoocguide/_/rsrc/1315273767651/3-cck08---the-distributed-course/Screen%20shot%202011-09-05%20at%2010.49.05%20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38" y="3512260"/>
            <a:ext cx="3377712" cy="252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6750" y="6203856"/>
            <a:ext cx="7708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https://sites.google.com/site/themoocguide/3-cck08---the-distributed-course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50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Think of OERs as words in a conversation</a:t>
            </a:r>
          </a:p>
        </p:txBody>
      </p:sp>
      <p:pic>
        <p:nvPicPr>
          <p:cNvPr id="13314" name="Picture 2" descr="Magnetic Po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7" y="2176461"/>
            <a:ext cx="6918325" cy="426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21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It forces us to think about how they can be used.</a:t>
            </a:r>
          </a:p>
        </p:txBody>
      </p:sp>
      <p:pic>
        <p:nvPicPr>
          <p:cNvPr id="14338" name="Picture 2" descr="http://oerworkshop.pbworks.com/f/1292560539/Open%20Wor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99" y="1611315"/>
            <a:ext cx="7064375" cy="418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6090334"/>
            <a:ext cx="7461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http://oerworkshop.pbworks.com/w/page/33932297/OER%20Workshop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410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047874"/>
          </a:xfrm>
        </p:spPr>
        <p:txBody>
          <a:bodyPr>
            <a:normAutofit/>
          </a:bodyPr>
          <a:lstStyle/>
          <a:p>
            <a:r>
              <a:rPr lang="en-CA" dirty="0"/>
              <a:t>Knowledge is reified by, and is the product of, not only an individual, but of the wider community.</a:t>
            </a:r>
          </a:p>
        </p:txBody>
      </p:sp>
      <p:pic>
        <p:nvPicPr>
          <p:cNvPr id="16386" name="Picture 2" descr="http://www.informationr.net/ir/8-1/p142fig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4" y="2413000"/>
            <a:ext cx="7524423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50" y="6298168"/>
            <a:ext cx="768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http://www.informationr.net/ir/8-1/paper142.html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350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User-Generated OERs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0765" y="1990090"/>
            <a:ext cx="6604635" cy="41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2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Working Out Loud</a:t>
            </a:r>
          </a:p>
        </p:txBody>
      </p:sp>
      <p:sp>
        <p:nvSpPr>
          <p:cNvPr id="4" name="Rectangle 3"/>
          <p:cNvSpPr/>
          <p:nvPr/>
        </p:nvSpPr>
        <p:spPr>
          <a:xfrm>
            <a:off x="790575" y="6081212"/>
            <a:ext cx="786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http://johnstepper.com/2014/01/04/the-5-elements-of-working-out-loud/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1690689"/>
            <a:ext cx="6342185" cy="366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1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Creating Live OERs</a:t>
            </a:r>
          </a:p>
        </p:txBody>
      </p:sp>
      <p:pic>
        <p:nvPicPr>
          <p:cNvPr id="19458" name="Picture 2" descr="http://www.propublica.org/images/ngen/gypsy_image_630/20150102-ny-med-handout-inset-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1649414"/>
            <a:ext cx="6590317" cy="43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0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Informal OER Ecosystem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12" y="1938337"/>
            <a:ext cx="2695575" cy="107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099" y="3151980"/>
            <a:ext cx="2152650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387" y="4543423"/>
            <a:ext cx="4467225" cy="1247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031" y="4157659"/>
            <a:ext cx="2228856" cy="771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825" y="2126456"/>
            <a:ext cx="32480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04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</TotalTime>
  <Words>81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MOOC – CCK08</vt:lpstr>
      <vt:lpstr>Think of OERs as words in a conversation</vt:lpstr>
      <vt:lpstr>It forces us to think about how they can be used.</vt:lpstr>
      <vt:lpstr>Knowledge is reified by, and is the product of, not only an individual, but of the wider community.</vt:lpstr>
      <vt:lpstr>User-Generated OERs</vt:lpstr>
      <vt:lpstr>Working Out Loud</vt:lpstr>
      <vt:lpstr>Creating Live OERs</vt:lpstr>
      <vt:lpstr>Informal OER Ecosystem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Education and Personal Learning</dc:title>
  <dc:creator>Stephen Downes</dc:creator>
  <cp:lastModifiedBy>Stephen Downes</cp:lastModifiedBy>
  <cp:revision>36</cp:revision>
  <dcterms:created xsi:type="dcterms:W3CDTF">2015-04-23T00:22:02Z</dcterms:created>
  <dcterms:modified xsi:type="dcterms:W3CDTF">2016-11-07T07:28:16Z</dcterms:modified>
</cp:coreProperties>
</file>