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85" r:id="rId3"/>
    <p:sldId id="373" r:id="rId4"/>
    <p:sldId id="365" r:id="rId5"/>
    <p:sldId id="370" r:id="rId6"/>
    <p:sldId id="371" r:id="rId7"/>
    <p:sldId id="372" r:id="rId8"/>
    <p:sldId id="366" r:id="rId9"/>
    <p:sldId id="374" r:id="rId10"/>
    <p:sldId id="375" r:id="rId11"/>
    <p:sldId id="376" r:id="rId12"/>
    <p:sldId id="369" r:id="rId13"/>
    <p:sldId id="377" r:id="rId14"/>
    <p:sldId id="378" r:id="rId15"/>
    <p:sldId id="379" r:id="rId16"/>
    <p:sldId id="380" r:id="rId17"/>
    <p:sldId id="368" r:id="rId18"/>
    <p:sldId id="381" r:id="rId19"/>
    <p:sldId id="386" r:id="rId20"/>
    <p:sldId id="387" r:id="rId21"/>
    <p:sldId id="341" r:id="rId22"/>
    <p:sldId id="382" r:id="rId23"/>
    <p:sldId id="383" r:id="rId24"/>
    <p:sldId id="346" r:id="rId25"/>
    <p:sldId id="347" r:id="rId26"/>
    <p:sldId id="34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80" autoAdjust="0"/>
    <p:restoredTop sz="86414" autoAdjust="0"/>
  </p:normalViewPr>
  <p:slideViewPr>
    <p:cSldViewPr snapToGrid="0" snapToObjects="1">
      <p:cViewPr varScale="1">
        <p:scale>
          <a:sx n="53" d="100"/>
          <a:sy n="53" d="100"/>
        </p:scale>
        <p:origin x="43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D41D3-90CA-BB4A-8B05-7CF47C80191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A41377-E8B6-6F4B-83B6-66A03FD72371}">
      <dgm:prSet phldrT="[Text]"/>
      <dgm:spPr/>
      <dgm:t>
        <a:bodyPr/>
        <a:lstStyle/>
        <a:p>
          <a:r>
            <a:rPr lang="en-US" dirty="0" smtClean="0"/>
            <a:t>Browser</a:t>
          </a:r>
          <a:endParaRPr lang="en-US" dirty="0"/>
        </a:p>
      </dgm:t>
    </dgm:pt>
    <dgm:pt modelId="{7D0AEC9D-B8E1-7446-923D-E462DB39886D}" type="parTrans" cxnId="{527578A3-B0DA-EC46-BE64-A2B2CFC1E068}">
      <dgm:prSet/>
      <dgm:spPr/>
      <dgm:t>
        <a:bodyPr/>
        <a:lstStyle/>
        <a:p>
          <a:endParaRPr lang="en-US"/>
        </a:p>
      </dgm:t>
    </dgm:pt>
    <dgm:pt modelId="{84ADB3E6-485E-724F-9ED8-933AF4A205E4}" type="sibTrans" cxnId="{527578A3-B0DA-EC46-BE64-A2B2CFC1E068}">
      <dgm:prSet/>
      <dgm:spPr/>
      <dgm:t>
        <a:bodyPr/>
        <a:lstStyle/>
        <a:p>
          <a:endParaRPr lang="en-US"/>
        </a:p>
      </dgm:t>
    </dgm:pt>
    <dgm:pt modelId="{AB3B1332-1591-AF41-9155-8F03F92C8FE7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061BC55F-E65E-A845-821D-86C621DCE30E}" type="parTrans" cxnId="{48AEE0D4-AFC0-7C46-820D-F2B1A9D0927E}">
      <dgm:prSet/>
      <dgm:spPr/>
      <dgm:t>
        <a:bodyPr/>
        <a:lstStyle/>
        <a:p>
          <a:endParaRPr lang="en-US"/>
        </a:p>
      </dgm:t>
    </dgm:pt>
    <dgm:pt modelId="{810A34AC-23FC-6F4E-AB71-17D9ECED630F}" type="sibTrans" cxnId="{48AEE0D4-AFC0-7C46-820D-F2B1A9D0927E}">
      <dgm:prSet/>
      <dgm:spPr/>
      <dgm:t>
        <a:bodyPr/>
        <a:lstStyle/>
        <a:p>
          <a:endParaRPr lang="en-US"/>
        </a:p>
      </dgm:t>
    </dgm:pt>
    <dgm:pt modelId="{79D55DDA-FA24-3942-8FF7-06C90707F697}">
      <dgm:prSet phldrT="[Text]"/>
      <dgm:spPr/>
      <dgm:t>
        <a:bodyPr/>
        <a:lstStyle/>
        <a:p>
          <a:r>
            <a:rPr lang="en-US" dirty="0" smtClean="0"/>
            <a:t>Robot Car</a:t>
          </a:r>
          <a:endParaRPr lang="en-US" dirty="0"/>
        </a:p>
      </dgm:t>
    </dgm:pt>
    <dgm:pt modelId="{A3D89CBC-1001-4342-BBBA-C2E645566B74}" type="parTrans" cxnId="{3C110313-E58D-304E-B19B-D8D5CDD2DD0F}">
      <dgm:prSet/>
      <dgm:spPr/>
      <dgm:t>
        <a:bodyPr/>
        <a:lstStyle/>
        <a:p>
          <a:endParaRPr lang="en-US"/>
        </a:p>
      </dgm:t>
    </dgm:pt>
    <dgm:pt modelId="{F646ABC7-31C5-4D40-A006-E8CDA7F1E893}" type="sibTrans" cxnId="{3C110313-E58D-304E-B19B-D8D5CDD2DD0F}">
      <dgm:prSet/>
      <dgm:spPr/>
      <dgm:t>
        <a:bodyPr/>
        <a:lstStyle/>
        <a:p>
          <a:endParaRPr lang="en-US"/>
        </a:p>
      </dgm:t>
    </dgm:pt>
    <dgm:pt modelId="{73E1E20A-E588-F444-A77A-FAAE98210A88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278E6EA6-9929-A943-8CBB-7A6FDE0C15F9}" type="sibTrans" cxnId="{8CCF407A-218A-9140-8DB4-0542942FB9F3}">
      <dgm:prSet/>
      <dgm:spPr/>
      <dgm:t>
        <a:bodyPr/>
        <a:lstStyle/>
        <a:p>
          <a:endParaRPr lang="en-US"/>
        </a:p>
      </dgm:t>
    </dgm:pt>
    <dgm:pt modelId="{893B92F7-99F9-0843-B708-8F80F1588370}" type="parTrans" cxnId="{8CCF407A-218A-9140-8DB4-0542942FB9F3}">
      <dgm:prSet/>
      <dgm:spPr/>
      <dgm:t>
        <a:bodyPr/>
        <a:lstStyle/>
        <a:p>
          <a:endParaRPr lang="en-US"/>
        </a:p>
      </dgm:t>
    </dgm:pt>
    <dgm:pt modelId="{3EBEE112-CBA9-7442-B87F-FAAF7F026C9C}" type="pres">
      <dgm:prSet presAssocID="{75BD41D3-90CA-BB4A-8B05-7CF47C8019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3481C72-B1BD-3B4F-8F28-F4481E483538}" type="pres">
      <dgm:prSet presAssocID="{B0A41377-E8B6-6F4B-83B6-66A03FD72371}" presName="root1" presStyleCnt="0"/>
      <dgm:spPr/>
    </dgm:pt>
    <dgm:pt modelId="{BC8A90E7-DA24-544C-91B9-B49E76E0A43E}" type="pres">
      <dgm:prSet presAssocID="{B0A41377-E8B6-6F4B-83B6-66A03FD723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F81BB-682A-B74D-85EA-6C309DCAB2E2}" type="pres">
      <dgm:prSet presAssocID="{B0A41377-E8B6-6F4B-83B6-66A03FD72371}" presName="level2hierChild" presStyleCnt="0"/>
      <dgm:spPr/>
    </dgm:pt>
    <dgm:pt modelId="{DEDFCCA8-B0A9-E54B-B234-EE7C36EC60DE}" type="pres">
      <dgm:prSet presAssocID="{061BC55F-E65E-A845-821D-86C621DCE30E}" presName="conn2-1" presStyleLbl="parChTrans1D2" presStyleIdx="0" presStyleCnt="3"/>
      <dgm:spPr/>
      <dgm:t>
        <a:bodyPr/>
        <a:lstStyle/>
        <a:p>
          <a:endParaRPr lang="en-CA"/>
        </a:p>
      </dgm:t>
    </dgm:pt>
    <dgm:pt modelId="{6E0BAE8C-12BF-1F49-B8B5-23E608C49C59}" type="pres">
      <dgm:prSet presAssocID="{061BC55F-E65E-A845-821D-86C621DCE30E}" presName="connTx" presStyleLbl="parChTrans1D2" presStyleIdx="0" presStyleCnt="3"/>
      <dgm:spPr/>
      <dgm:t>
        <a:bodyPr/>
        <a:lstStyle/>
        <a:p>
          <a:endParaRPr lang="en-CA"/>
        </a:p>
      </dgm:t>
    </dgm:pt>
    <dgm:pt modelId="{E1A42100-3DFE-1047-B5D1-D864EA9848DE}" type="pres">
      <dgm:prSet presAssocID="{AB3B1332-1591-AF41-9155-8F03F92C8FE7}" presName="root2" presStyleCnt="0"/>
      <dgm:spPr/>
    </dgm:pt>
    <dgm:pt modelId="{4E6ED965-8FF4-094A-BC3B-A52DDBC2A999}" type="pres">
      <dgm:prSet presAssocID="{AB3B1332-1591-AF41-9155-8F03F92C8FE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1A98E4E-3DF4-0945-A28F-2F765EA6B5D5}" type="pres">
      <dgm:prSet presAssocID="{AB3B1332-1591-AF41-9155-8F03F92C8FE7}" presName="level3hierChild" presStyleCnt="0"/>
      <dgm:spPr/>
    </dgm:pt>
    <dgm:pt modelId="{324EC9AE-C931-0F42-B201-13FB63A8C615}" type="pres">
      <dgm:prSet presAssocID="{893B92F7-99F9-0843-B708-8F80F1588370}" presName="conn2-1" presStyleLbl="parChTrans1D2" presStyleIdx="1" presStyleCnt="3"/>
      <dgm:spPr/>
      <dgm:t>
        <a:bodyPr/>
        <a:lstStyle/>
        <a:p>
          <a:endParaRPr lang="en-CA"/>
        </a:p>
      </dgm:t>
    </dgm:pt>
    <dgm:pt modelId="{CEF87982-1603-F941-9E5D-1D734E2C948A}" type="pres">
      <dgm:prSet presAssocID="{893B92F7-99F9-0843-B708-8F80F1588370}" presName="connTx" presStyleLbl="parChTrans1D2" presStyleIdx="1" presStyleCnt="3"/>
      <dgm:spPr/>
      <dgm:t>
        <a:bodyPr/>
        <a:lstStyle/>
        <a:p>
          <a:endParaRPr lang="en-CA"/>
        </a:p>
      </dgm:t>
    </dgm:pt>
    <dgm:pt modelId="{C34CCA5E-478F-9047-A666-41C7D134066F}" type="pres">
      <dgm:prSet presAssocID="{73E1E20A-E588-F444-A77A-FAAE98210A88}" presName="root2" presStyleCnt="0"/>
      <dgm:spPr/>
    </dgm:pt>
    <dgm:pt modelId="{5830A49C-7A23-BE43-878B-A41ACA7A9848}" type="pres">
      <dgm:prSet presAssocID="{73E1E20A-E588-F444-A77A-FAAE98210A8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1B75B-9272-CC49-BE33-7E422F5E603E}" type="pres">
      <dgm:prSet presAssocID="{73E1E20A-E588-F444-A77A-FAAE98210A88}" presName="level3hierChild" presStyleCnt="0"/>
      <dgm:spPr/>
    </dgm:pt>
    <dgm:pt modelId="{824E5531-0941-E043-8F7B-26DCFBB4F1A8}" type="pres">
      <dgm:prSet presAssocID="{A3D89CBC-1001-4342-BBBA-C2E645566B74}" presName="conn2-1" presStyleLbl="parChTrans1D2" presStyleIdx="2" presStyleCnt="3"/>
      <dgm:spPr/>
      <dgm:t>
        <a:bodyPr/>
        <a:lstStyle/>
        <a:p>
          <a:endParaRPr lang="en-CA"/>
        </a:p>
      </dgm:t>
    </dgm:pt>
    <dgm:pt modelId="{AF1D8AC7-7F30-B94C-92C8-A42DCDED38EA}" type="pres">
      <dgm:prSet presAssocID="{A3D89CBC-1001-4342-BBBA-C2E645566B74}" presName="connTx" presStyleLbl="parChTrans1D2" presStyleIdx="2" presStyleCnt="3"/>
      <dgm:spPr/>
      <dgm:t>
        <a:bodyPr/>
        <a:lstStyle/>
        <a:p>
          <a:endParaRPr lang="en-CA"/>
        </a:p>
      </dgm:t>
    </dgm:pt>
    <dgm:pt modelId="{B86599D0-1701-2F4D-902E-C52E8007D940}" type="pres">
      <dgm:prSet presAssocID="{79D55DDA-FA24-3942-8FF7-06C90707F697}" presName="root2" presStyleCnt="0"/>
      <dgm:spPr/>
    </dgm:pt>
    <dgm:pt modelId="{F46F7EAA-A3F3-1947-B736-42441EE43AB0}" type="pres">
      <dgm:prSet presAssocID="{79D55DDA-FA24-3942-8FF7-06C90707F69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7F3FADF-2B0F-8C4B-8072-6572DA794AE5}" type="pres">
      <dgm:prSet presAssocID="{79D55DDA-FA24-3942-8FF7-06C90707F697}" presName="level3hierChild" presStyleCnt="0"/>
      <dgm:spPr/>
    </dgm:pt>
  </dgm:ptLst>
  <dgm:cxnLst>
    <dgm:cxn modelId="{8CCF407A-218A-9140-8DB4-0542942FB9F3}" srcId="{B0A41377-E8B6-6F4B-83B6-66A03FD72371}" destId="{73E1E20A-E588-F444-A77A-FAAE98210A88}" srcOrd="1" destOrd="0" parTransId="{893B92F7-99F9-0843-B708-8F80F1588370}" sibTransId="{278E6EA6-9929-A943-8CBB-7A6FDE0C15F9}"/>
    <dgm:cxn modelId="{CC6F141D-C057-F74C-9068-A3F96F944A5D}" type="presOf" srcId="{061BC55F-E65E-A845-821D-86C621DCE30E}" destId="{DEDFCCA8-B0A9-E54B-B234-EE7C36EC60DE}" srcOrd="0" destOrd="0" presId="urn:microsoft.com/office/officeart/2005/8/layout/hierarchy2"/>
    <dgm:cxn modelId="{43E55537-D802-8C44-B613-63C90BB32709}" type="presOf" srcId="{B0A41377-E8B6-6F4B-83B6-66A03FD72371}" destId="{BC8A90E7-DA24-544C-91B9-B49E76E0A43E}" srcOrd="0" destOrd="0" presId="urn:microsoft.com/office/officeart/2005/8/layout/hierarchy2"/>
    <dgm:cxn modelId="{1CB9AA30-8265-7C4C-8CD5-0F671138D790}" type="presOf" srcId="{893B92F7-99F9-0843-B708-8F80F1588370}" destId="{324EC9AE-C931-0F42-B201-13FB63A8C615}" srcOrd="0" destOrd="0" presId="urn:microsoft.com/office/officeart/2005/8/layout/hierarchy2"/>
    <dgm:cxn modelId="{16ABC81F-1A8D-834C-8316-6CD5A4529759}" type="presOf" srcId="{A3D89CBC-1001-4342-BBBA-C2E645566B74}" destId="{824E5531-0941-E043-8F7B-26DCFBB4F1A8}" srcOrd="0" destOrd="0" presId="urn:microsoft.com/office/officeart/2005/8/layout/hierarchy2"/>
    <dgm:cxn modelId="{48AEE0D4-AFC0-7C46-820D-F2B1A9D0927E}" srcId="{B0A41377-E8B6-6F4B-83B6-66A03FD72371}" destId="{AB3B1332-1591-AF41-9155-8F03F92C8FE7}" srcOrd="0" destOrd="0" parTransId="{061BC55F-E65E-A845-821D-86C621DCE30E}" sibTransId="{810A34AC-23FC-6F4E-AB71-17D9ECED630F}"/>
    <dgm:cxn modelId="{10B625E4-6B18-D54B-BADD-FA9DE7697CF6}" type="presOf" srcId="{75BD41D3-90CA-BB4A-8B05-7CF47C801916}" destId="{3EBEE112-CBA9-7442-B87F-FAAF7F026C9C}" srcOrd="0" destOrd="0" presId="urn:microsoft.com/office/officeart/2005/8/layout/hierarchy2"/>
    <dgm:cxn modelId="{E9F451AD-464A-F445-8846-C4B043F18193}" type="presOf" srcId="{061BC55F-E65E-A845-821D-86C621DCE30E}" destId="{6E0BAE8C-12BF-1F49-B8B5-23E608C49C59}" srcOrd="1" destOrd="0" presId="urn:microsoft.com/office/officeart/2005/8/layout/hierarchy2"/>
    <dgm:cxn modelId="{2FEC79D8-C739-694E-99DF-4E92C6F0279E}" type="presOf" srcId="{79D55DDA-FA24-3942-8FF7-06C90707F697}" destId="{F46F7EAA-A3F3-1947-B736-42441EE43AB0}" srcOrd="0" destOrd="0" presId="urn:microsoft.com/office/officeart/2005/8/layout/hierarchy2"/>
    <dgm:cxn modelId="{8C5EAF03-9BA8-D64A-BAC9-4BA67E9A1E64}" type="presOf" srcId="{893B92F7-99F9-0843-B708-8F80F1588370}" destId="{CEF87982-1603-F941-9E5D-1D734E2C948A}" srcOrd="1" destOrd="0" presId="urn:microsoft.com/office/officeart/2005/8/layout/hierarchy2"/>
    <dgm:cxn modelId="{3C110313-E58D-304E-B19B-D8D5CDD2DD0F}" srcId="{B0A41377-E8B6-6F4B-83B6-66A03FD72371}" destId="{79D55DDA-FA24-3942-8FF7-06C90707F697}" srcOrd="2" destOrd="0" parTransId="{A3D89CBC-1001-4342-BBBA-C2E645566B74}" sibTransId="{F646ABC7-31C5-4D40-A006-E8CDA7F1E893}"/>
    <dgm:cxn modelId="{D7637B37-7058-1C4B-9E82-2FD36CC105EC}" type="presOf" srcId="{73E1E20A-E588-F444-A77A-FAAE98210A88}" destId="{5830A49C-7A23-BE43-878B-A41ACA7A9848}" srcOrd="0" destOrd="0" presId="urn:microsoft.com/office/officeart/2005/8/layout/hierarchy2"/>
    <dgm:cxn modelId="{527578A3-B0DA-EC46-BE64-A2B2CFC1E068}" srcId="{75BD41D3-90CA-BB4A-8B05-7CF47C801916}" destId="{B0A41377-E8B6-6F4B-83B6-66A03FD72371}" srcOrd="0" destOrd="0" parTransId="{7D0AEC9D-B8E1-7446-923D-E462DB39886D}" sibTransId="{84ADB3E6-485E-724F-9ED8-933AF4A205E4}"/>
    <dgm:cxn modelId="{8846FAB7-9ECF-6E47-9957-DED1CA58F25B}" type="presOf" srcId="{AB3B1332-1591-AF41-9155-8F03F92C8FE7}" destId="{4E6ED965-8FF4-094A-BC3B-A52DDBC2A999}" srcOrd="0" destOrd="0" presId="urn:microsoft.com/office/officeart/2005/8/layout/hierarchy2"/>
    <dgm:cxn modelId="{768E2130-2475-2241-879D-BDAC83F0EC12}" type="presOf" srcId="{A3D89CBC-1001-4342-BBBA-C2E645566B74}" destId="{AF1D8AC7-7F30-B94C-92C8-A42DCDED38EA}" srcOrd="1" destOrd="0" presId="urn:microsoft.com/office/officeart/2005/8/layout/hierarchy2"/>
    <dgm:cxn modelId="{AF8CC8C6-87D7-8844-9BAC-820B01C376F4}" type="presParOf" srcId="{3EBEE112-CBA9-7442-B87F-FAAF7F026C9C}" destId="{A3481C72-B1BD-3B4F-8F28-F4481E483538}" srcOrd="0" destOrd="0" presId="urn:microsoft.com/office/officeart/2005/8/layout/hierarchy2"/>
    <dgm:cxn modelId="{37AFEDEF-D0DF-6248-B448-EF817FF74272}" type="presParOf" srcId="{A3481C72-B1BD-3B4F-8F28-F4481E483538}" destId="{BC8A90E7-DA24-544C-91B9-B49E76E0A43E}" srcOrd="0" destOrd="0" presId="urn:microsoft.com/office/officeart/2005/8/layout/hierarchy2"/>
    <dgm:cxn modelId="{1A53EEF4-08DD-4D4C-9AEA-5697AA31E361}" type="presParOf" srcId="{A3481C72-B1BD-3B4F-8F28-F4481E483538}" destId="{DD7F81BB-682A-B74D-85EA-6C309DCAB2E2}" srcOrd="1" destOrd="0" presId="urn:microsoft.com/office/officeart/2005/8/layout/hierarchy2"/>
    <dgm:cxn modelId="{0DD0EB4D-B4E3-5248-B588-E9EA3545BA76}" type="presParOf" srcId="{DD7F81BB-682A-B74D-85EA-6C309DCAB2E2}" destId="{DEDFCCA8-B0A9-E54B-B234-EE7C36EC60DE}" srcOrd="0" destOrd="0" presId="urn:microsoft.com/office/officeart/2005/8/layout/hierarchy2"/>
    <dgm:cxn modelId="{F3808128-B006-F341-B846-7A1AB354CEB5}" type="presParOf" srcId="{DEDFCCA8-B0A9-E54B-B234-EE7C36EC60DE}" destId="{6E0BAE8C-12BF-1F49-B8B5-23E608C49C59}" srcOrd="0" destOrd="0" presId="urn:microsoft.com/office/officeart/2005/8/layout/hierarchy2"/>
    <dgm:cxn modelId="{7F350CDE-2A1D-8F4D-99E3-D9716B1A4538}" type="presParOf" srcId="{DD7F81BB-682A-B74D-85EA-6C309DCAB2E2}" destId="{E1A42100-3DFE-1047-B5D1-D864EA9848DE}" srcOrd="1" destOrd="0" presId="urn:microsoft.com/office/officeart/2005/8/layout/hierarchy2"/>
    <dgm:cxn modelId="{DC4A9084-2E09-5243-AD57-C407019B1A6B}" type="presParOf" srcId="{E1A42100-3DFE-1047-B5D1-D864EA9848DE}" destId="{4E6ED965-8FF4-094A-BC3B-A52DDBC2A999}" srcOrd="0" destOrd="0" presId="urn:microsoft.com/office/officeart/2005/8/layout/hierarchy2"/>
    <dgm:cxn modelId="{007F25F5-A8CA-D943-8671-F9113622139E}" type="presParOf" srcId="{E1A42100-3DFE-1047-B5D1-D864EA9848DE}" destId="{B1A98E4E-3DF4-0945-A28F-2F765EA6B5D5}" srcOrd="1" destOrd="0" presId="urn:microsoft.com/office/officeart/2005/8/layout/hierarchy2"/>
    <dgm:cxn modelId="{24D615FB-FF84-9D4F-8C56-94E5D2A552E9}" type="presParOf" srcId="{DD7F81BB-682A-B74D-85EA-6C309DCAB2E2}" destId="{324EC9AE-C931-0F42-B201-13FB63A8C615}" srcOrd="2" destOrd="0" presId="urn:microsoft.com/office/officeart/2005/8/layout/hierarchy2"/>
    <dgm:cxn modelId="{08E61D18-BA75-0947-AE61-0959576EBBB6}" type="presParOf" srcId="{324EC9AE-C931-0F42-B201-13FB63A8C615}" destId="{CEF87982-1603-F941-9E5D-1D734E2C948A}" srcOrd="0" destOrd="0" presId="urn:microsoft.com/office/officeart/2005/8/layout/hierarchy2"/>
    <dgm:cxn modelId="{50417D34-8C55-404D-AE41-A7986C832802}" type="presParOf" srcId="{DD7F81BB-682A-B74D-85EA-6C309DCAB2E2}" destId="{C34CCA5E-478F-9047-A666-41C7D134066F}" srcOrd="3" destOrd="0" presId="urn:microsoft.com/office/officeart/2005/8/layout/hierarchy2"/>
    <dgm:cxn modelId="{F17B5099-5EA6-304A-BA12-50EA1AA6878F}" type="presParOf" srcId="{C34CCA5E-478F-9047-A666-41C7D134066F}" destId="{5830A49C-7A23-BE43-878B-A41ACA7A9848}" srcOrd="0" destOrd="0" presId="urn:microsoft.com/office/officeart/2005/8/layout/hierarchy2"/>
    <dgm:cxn modelId="{283AE95A-9B46-BE4D-9ABC-B9570DCDAFDE}" type="presParOf" srcId="{C34CCA5E-478F-9047-A666-41C7D134066F}" destId="{8101B75B-9272-CC49-BE33-7E422F5E603E}" srcOrd="1" destOrd="0" presId="urn:microsoft.com/office/officeart/2005/8/layout/hierarchy2"/>
    <dgm:cxn modelId="{F7B34FD1-BFCA-1445-93F9-2225E029CD41}" type="presParOf" srcId="{DD7F81BB-682A-B74D-85EA-6C309DCAB2E2}" destId="{824E5531-0941-E043-8F7B-26DCFBB4F1A8}" srcOrd="4" destOrd="0" presId="urn:microsoft.com/office/officeart/2005/8/layout/hierarchy2"/>
    <dgm:cxn modelId="{C9476327-657E-FA4E-8505-2B85943962B1}" type="presParOf" srcId="{824E5531-0941-E043-8F7B-26DCFBB4F1A8}" destId="{AF1D8AC7-7F30-B94C-92C8-A42DCDED38EA}" srcOrd="0" destOrd="0" presId="urn:microsoft.com/office/officeart/2005/8/layout/hierarchy2"/>
    <dgm:cxn modelId="{E078729C-E443-B345-B94A-565C7F69ABEA}" type="presParOf" srcId="{DD7F81BB-682A-B74D-85EA-6C309DCAB2E2}" destId="{B86599D0-1701-2F4D-902E-C52E8007D940}" srcOrd="5" destOrd="0" presId="urn:microsoft.com/office/officeart/2005/8/layout/hierarchy2"/>
    <dgm:cxn modelId="{E497839C-4AE1-0A49-AC53-D5EB9D80A583}" type="presParOf" srcId="{B86599D0-1701-2F4D-902E-C52E8007D940}" destId="{F46F7EAA-A3F3-1947-B736-42441EE43AB0}" srcOrd="0" destOrd="0" presId="urn:microsoft.com/office/officeart/2005/8/layout/hierarchy2"/>
    <dgm:cxn modelId="{036C2D05-BF71-7C44-AED6-22218BBAF9A0}" type="presParOf" srcId="{B86599D0-1701-2F4D-902E-C52E8007D940}" destId="{D7F3FADF-2B0F-8C4B-8072-6572DA794A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9D785-A560-244B-A002-D6A689CC14B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A8BEA-C240-624E-8A58-876516CE6568}">
      <dgm:prSet phldrT="[Text]"/>
      <dgm:spPr/>
      <dgm:t>
        <a:bodyPr/>
        <a:lstStyle/>
        <a:p>
          <a:r>
            <a:rPr lang="en-US" dirty="0" smtClean="0"/>
            <a:t>Browser</a:t>
          </a:r>
          <a:endParaRPr lang="en-US" dirty="0"/>
        </a:p>
      </dgm:t>
    </dgm:pt>
    <dgm:pt modelId="{51F8D882-9CEC-A74B-8245-486A52640F24}" type="parTrans" cxnId="{F4D2EFF4-5F80-6F4D-AE0D-57049D6E588B}">
      <dgm:prSet/>
      <dgm:spPr/>
      <dgm:t>
        <a:bodyPr/>
        <a:lstStyle/>
        <a:p>
          <a:endParaRPr lang="en-US"/>
        </a:p>
      </dgm:t>
    </dgm:pt>
    <dgm:pt modelId="{D369DCAF-B2EB-8046-9C43-3F24777A4A1A}" type="sibTrans" cxnId="{F4D2EFF4-5F80-6F4D-AE0D-57049D6E588B}">
      <dgm:prSet/>
      <dgm:spPr/>
      <dgm:t>
        <a:bodyPr/>
        <a:lstStyle/>
        <a:p>
          <a:endParaRPr lang="en-US"/>
        </a:p>
      </dgm:t>
    </dgm:pt>
    <dgm:pt modelId="{055592EF-A8E6-4A41-B79F-95EA99F53DAE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E451B43C-15D7-BE43-A1B6-DB64023183A4}" type="parTrans" cxnId="{64B2457C-B1AB-044E-9125-C3C7C79820B3}">
      <dgm:prSet/>
      <dgm:spPr/>
      <dgm:t>
        <a:bodyPr/>
        <a:lstStyle/>
        <a:p>
          <a:endParaRPr lang="en-US"/>
        </a:p>
      </dgm:t>
    </dgm:pt>
    <dgm:pt modelId="{62D009CD-18CF-7348-B5D4-FBC7EEF1C2DA}" type="sibTrans" cxnId="{64B2457C-B1AB-044E-9125-C3C7C79820B3}">
      <dgm:prSet/>
      <dgm:spPr/>
      <dgm:t>
        <a:bodyPr/>
        <a:lstStyle/>
        <a:p>
          <a:endParaRPr lang="en-US"/>
        </a:p>
      </dgm:t>
    </dgm:pt>
    <dgm:pt modelId="{322856EC-FF50-E64F-A582-C7233D1C1B0D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9D51E949-4342-7E4D-82B9-85394E0B51B8}" type="parTrans" cxnId="{9BDAD607-C0CA-5F4E-9AB5-34AA79930E7E}">
      <dgm:prSet/>
      <dgm:spPr/>
      <dgm:t>
        <a:bodyPr/>
        <a:lstStyle/>
        <a:p>
          <a:endParaRPr lang="en-US"/>
        </a:p>
      </dgm:t>
    </dgm:pt>
    <dgm:pt modelId="{4401AFA3-EDA5-7349-9448-5D5C45769231}" type="sibTrans" cxnId="{9BDAD607-C0CA-5F4E-9AB5-34AA79930E7E}">
      <dgm:prSet/>
      <dgm:spPr/>
      <dgm:t>
        <a:bodyPr/>
        <a:lstStyle/>
        <a:p>
          <a:endParaRPr lang="en-US"/>
        </a:p>
      </dgm:t>
    </dgm:pt>
    <dgm:pt modelId="{89C45A10-2FF6-8E40-8809-33258581284B}">
      <dgm:prSet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A89ED8D3-2E51-5847-81A9-D4C88388C648}" type="parTrans" cxnId="{6AB8F6C6-C815-BF4D-924C-DD6BB29556B4}">
      <dgm:prSet/>
      <dgm:spPr/>
      <dgm:t>
        <a:bodyPr/>
        <a:lstStyle/>
        <a:p>
          <a:endParaRPr lang="en-US"/>
        </a:p>
      </dgm:t>
    </dgm:pt>
    <dgm:pt modelId="{62CE9443-C110-1C45-9168-B9AD79C1CA5D}" type="sibTrans" cxnId="{6AB8F6C6-C815-BF4D-924C-DD6BB29556B4}">
      <dgm:prSet/>
      <dgm:spPr/>
      <dgm:t>
        <a:bodyPr/>
        <a:lstStyle/>
        <a:p>
          <a:endParaRPr lang="en-US"/>
        </a:p>
      </dgm:t>
    </dgm:pt>
    <dgm:pt modelId="{CC4EAE4D-849B-0847-8AEC-A0D241A64841}">
      <dgm:prSet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CC359B9-C1FC-9B42-BDBD-FB5FE4115B02}" type="parTrans" cxnId="{08A81A04-23AA-D744-BB46-CCEC37271331}">
      <dgm:prSet/>
      <dgm:spPr/>
      <dgm:t>
        <a:bodyPr/>
        <a:lstStyle/>
        <a:p>
          <a:endParaRPr lang="en-US"/>
        </a:p>
      </dgm:t>
    </dgm:pt>
    <dgm:pt modelId="{8FBFADB0-9F83-314A-AFF0-B21AFEA440E8}" type="sibTrans" cxnId="{08A81A04-23AA-D744-BB46-CCEC37271331}">
      <dgm:prSet/>
      <dgm:spPr/>
      <dgm:t>
        <a:bodyPr/>
        <a:lstStyle/>
        <a:p>
          <a:endParaRPr lang="en-US"/>
        </a:p>
      </dgm:t>
    </dgm:pt>
    <dgm:pt modelId="{CBF06A22-D27C-7440-93A8-19D2B06199EF}">
      <dgm:prSet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7AA2FF80-9CF5-1D45-813E-4F3B12D820EE}" type="parTrans" cxnId="{C7E85B41-8BE7-0543-882A-DC9520642933}">
      <dgm:prSet/>
      <dgm:spPr/>
      <dgm:t>
        <a:bodyPr/>
        <a:lstStyle/>
        <a:p>
          <a:endParaRPr lang="en-US"/>
        </a:p>
      </dgm:t>
    </dgm:pt>
    <dgm:pt modelId="{629CC540-23FF-D24B-9E9A-47DCA8E714F8}" type="sibTrans" cxnId="{C7E85B41-8BE7-0543-882A-DC9520642933}">
      <dgm:prSet/>
      <dgm:spPr/>
      <dgm:t>
        <a:bodyPr/>
        <a:lstStyle/>
        <a:p>
          <a:endParaRPr lang="en-US"/>
        </a:p>
      </dgm:t>
    </dgm:pt>
    <dgm:pt modelId="{650F9B6F-F084-7D4F-9383-3A9DE2D1F723}">
      <dgm:prSet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B4F4FC90-0EC1-F040-BC44-D9A5DD183716}" type="parTrans" cxnId="{B9F0133B-AFDF-284E-B431-8D11D16E5E65}">
      <dgm:prSet/>
      <dgm:spPr/>
      <dgm:t>
        <a:bodyPr/>
        <a:lstStyle/>
        <a:p>
          <a:endParaRPr lang="en-US"/>
        </a:p>
      </dgm:t>
    </dgm:pt>
    <dgm:pt modelId="{B2485953-6158-EF40-8BFE-3F73DC24960E}" type="sibTrans" cxnId="{B9F0133B-AFDF-284E-B431-8D11D16E5E65}">
      <dgm:prSet/>
      <dgm:spPr/>
      <dgm:t>
        <a:bodyPr/>
        <a:lstStyle/>
        <a:p>
          <a:endParaRPr lang="en-US"/>
        </a:p>
      </dgm:t>
    </dgm:pt>
    <dgm:pt modelId="{CD6E7498-2833-B74F-B720-0C80F33DF7D9}">
      <dgm:prSet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42D4F904-52C6-204E-BD83-CBBA47FBC550}" type="parTrans" cxnId="{92513200-B2B2-DF49-B339-A5F2BE6A0DC2}">
      <dgm:prSet/>
      <dgm:spPr/>
      <dgm:t>
        <a:bodyPr/>
        <a:lstStyle/>
        <a:p>
          <a:endParaRPr lang="en-US"/>
        </a:p>
      </dgm:t>
    </dgm:pt>
    <dgm:pt modelId="{16F80E58-72BF-A34C-AED0-A70259AC52B5}" type="sibTrans" cxnId="{92513200-B2B2-DF49-B339-A5F2BE6A0DC2}">
      <dgm:prSet/>
      <dgm:spPr/>
      <dgm:t>
        <a:bodyPr/>
        <a:lstStyle/>
        <a:p>
          <a:endParaRPr lang="en-US"/>
        </a:p>
      </dgm:t>
    </dgm:pt>
    <dgm:pt modelId="{9A6CE1D2-F2F8-0949-94C2-BEFB2495FB39}">
      <dgm:prSet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7E80F169-385C-1E47-BA5F-A69700A94F22}" type="parTrans" cxnId="{DBDF2706-0805-CF46-B898-99BE881952AC}">
      <dgm:prSet/>
      <dgm:spPr/>
      <dgm:t>
        <a:bodyPr/>
        <a:lstStyle/>
        <a:p>
          <a:endParaRPr lang="en-US"/>
        </a:p>
      </dgm:t>
    </dgm:pt>
    <dgm:pt modelId="{3B0E74C0-6322-4E4C-9532-7DE49C847D71}" type="sibTrans" cxnId="{DBDF2706-0805-CF46-B898-99BE881952AC}">
      <dgm:prSet/>
      <dgm:spPr/>
      <dgm:t>
        <a:bodyPr/>
        <a:lstStyle/>
        <a:p>
          <a:endParaRPr lang="en-US"/>
        </a:p>
      </dgm:t>
    </dgm:pt>
    <dgm:pt modelId="{6B821A73-B04D-C742-8986-0C05F70F8975}">
      <dgm:prSet/>
      <dgm:spPr/>
      <dgm:t>
        <a:bodyPr/>
        <a:lstStyle/>
        <a:p>
          <a:r>
            <a:rPr lang="en-US" dirty="0" smtClean="0"/>
            <a:t>SIS/MIS Banner</a:t>
          </a:r>
          <a:endParaRPr lang="en-US" dirty="0"/>
        </a:p>
      </dgm:t>
    </dgm:pt>
    <dgm:pt modelId="{8DC4612E-1A39-D841-BC07-C6A5E99F789F}" type="parTrans" cxnId="{4E53F8C9-6A2E-F54C-8379-5A176D619009}">
      <dgm:prSet/>
      <dgm:spPr/>
      <dgm:t>
        <a:bodyPr/>
        <a:lstStyle/>
        <a:p>
          <a:endParaRPr lang="en-US"/>
        </a:p>
      </dgm:t>
    </dgm:pt>
    <dgm:pt modelId="{C8019D61-9BAF-5346-8746-BB7ECF914828}" type="sibTrans" cxnId="{4E53F8C9-6A2E-F54C-8379-5A176D619009}">
      <dgm:prSet/>
      <dgm:spPr/>
      <dgm:t>
        <a:bodyPr/>
        <a:lstStyle/>
        <a:p>
          <a:endParaRPr lang="en-US"/>
        </a:p>
      </dgm:t>
    </dgm:pt>
    <dgm:pt modelId="{8D1D4BC8-E533-BD42-B885-B2785F31B02E}">
      <dgm:prSet/>
      <dgm:spPr/>
      <dgm:t>
        <a:bodyPr/>
        <a:lstStyle/>
        <a:p>
          <a:r>
            <a:rPr lang="en-US" dirty="0" smtClean="0"/>
            <a:t>Content and Services</a:t>
          </a:r>
          <a:endParaRPr lang="en-US" dirty="0"/>
        </a:p>
      </dgm:t>
    </dgm:pt>
    <dgm:pt modelId="{30051EF6-AC01-554B-9038-15A98E7C4CF9}" type="parTrans" cxnId="{C709718E-7282-7042-960B-BF6C7EFAC4D2}">
      <dgm:prSet/>
      <dgm:spPr/>
      <dgm:t>
        <a:bodyPr/>
        <a:lstStyle/>
        <a:p>
          <a:endParaRPr lang="en-US"/>
        </a:p>
      </dgm:t>
    </dgm:pt>
    <dgm:pt modelId="{FEA7F6FF-7956-6445-867B-D233E6635DF1}" type="sibTrans" cxnId="{C709718E-7282-7042-960B-BF6C7EFAC4D2}">
      <dgm:prSet/>
      <dgm:spPr/>
      <dgm:t>
        <a:bodyPr/>
        <a:lstStyle/>
        <a:p>
          <a:endParaRPr lang="en-US"/>
        </a:p>
      </dgm:t>
    </dgm:pt>
    <dgm:pt modelId="{8A256D61-EB2D-774D-835E-8848E03ECDFD}" type="pres">
      <dgm:prSet presAssocID="{1209D785-A560-244B-A002-D6A689CC14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F746EB1-B2E5-A845-97A9-42007CF05A91}" type="pres">
      <dgm:prSet presAssocID="{75CA8BEA-C240-624E-8A58-876516CE6568}" presName="root1" presStyleCnt="0"/>
      <dgm:spPr/>
    </dgm:pt>
    <dgm:pt modelId="{CF6EABDF-8239-A045-AE3F-AED8318D1777}" type="pres">
      <dgm:prSet presAssocID="{75CA8BEA-C240-624E-8A58-876516CE656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04A87-16E6-F045-9EF9-3A4D6635D97D}" type="pres">
      <dgm:prSet presAssocID="{75CA8BEA-C240-624E-8A58-876516CE6568}" presName="level2hierChild" presStyleCnt="0"/>
      <dgm:spPr/>
    </dgm:pt>
    <dgm:pt modelId="{BDD1167A-8A2C-864C-B95E-1A1832792DC2}" type="pres">
      <dgm:prSet presAssocID="{E451B43C-15D7-BE43-A1B6-DB64023183A4}" presName="conn2-1" presStyleLbl="parChTrans1D2" presStyleIdx="0" presStyleCnt="2"/>
      <dgm:spPr/>
      <dgm:t>
        <a:bodyPr/>
        <a:lstStyle/>
        <a:p>
          <a:endParaRPr lang="en-CA"/>
        </a:p>
      </dgm:t>
    </dgm:pt>
    <dgm:pt modelId="{5DA2F829-8C19-274C-9FED-CAD2AD26DDDD}" type="pres">
      <dgm:prSet presAssocID="{E451B43C-15D7-BE43-A1B6-DB64023183A4}" presName="connTx" presStyleLbl="parChTrans1D2" presStyleIdx="0" presStyleCnt="2"/>
      <dgm:spPr/>
      <dgm:t>
        <a:bodyPr/>
        <a:lstStyle/>
        <a:p>
          <a:endParaRPr lang="en-CA"/>
        </a:p>
      </dgm:t>
    </dgm:pt>
    <dgm:pt modelId="{8438ECB5-F3F4-2745-95ED-C36B60C7944E}" type="pres">
      <dgm:prSet presAssocID="{055592EF-A8E6-4A41-B79F-95EA99F53DAE}" presName="root2" presStyleCnt="0"/>
      <dgm:spPr/>
    </dgm:pt>
    <dgm:pt modelId="{109CBD6D-1DA6-6A4C-A6F3-CA49FEED6AB9}" type="pres">
      <dgm:prSet presAssocID="{055592EF-A8E6-4A41-B79F-95EA99F53DA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F2D528C-1E9F-364C-AF99-9414C7B6DC48}" type="pres">
      <dgm:prSet presAssocID="{055592EF-A8E6-4A41-B79F-95EA99F53DAE}" presName="level3hierChild" presStyleCnt="0"/>
      <dgm:spPr/>
    </dgm:pt>
    <dgm:pt modelId="{FE772951-A918-D646-A2F6-8EF2ED70B2CB}" type="pres">
      <dgm:prSet presAssocID="{2CC359B9-C1FC-9B42-BDBD-FB5FE4115B02}" presName="conn2-1" presStyleLbl="parChTrans1D3" presStyleIdx="0" presStyleCnt="6"/>
      <dgm:spPr/>
      <dgm:t>
        <a:bodyPr/>
        <a:lstStyle/>
        <a:p>
          <a:endParaRPr lang="en-CA"/>
        </a:p>
      </dgm:t>
    </dgm:pt>
    <dgm:pt modelId="{90C5ABA9-9523-694A-877F-003FE2EC82EA}" type="pres">
      <dgm:prSet presAssocID="{2CC359B9-C1FC-9B42-BDBD-FB5FE4115B02}" presName="connTx" presStyleLbl="parChTrans1D3" presStyleIdx="0" presStyleCnt="6"/>
      <dgm:spPr/>
      <dgm:t>
        <a:bodyPr/>
        <a:lstStyle/>
        <a:p>
          <a:endParaRPr lang="en-CA"/>
        </a:p>
      </dgm:t>
    </dgm:pt>
    <dgm:pt modelId="{1C7492D0-6CBD-154A-BE4E-428A5A6199EB}" type="pres">
      <dgm:prSet presAssocID="{CC4EAE4D-849B-0847-8AEC-A0D241A64841}" presName="root2" presStyleCnt="0"/>
      <dgm:spPr/>
    </dgm:pt>
    <dgm:pt modelId="{2013F91A-389B-0742-8C77-CFDB05F2B1D0}" type="pres">
      <dgm:prSet presAssocID="{CC4EAE4D-849B-0847-8AEC-A0D241A64841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99922F-2F32-6E44-90A4-BED1D0858EC8}" type="pres">
      <dgm:prSet presAssocID="{CC4EAE4D-849B-0847-8AEC-A0D241A64841}" presName="level3hierChild" presStyleCnt="0"/>
      <dgm:spPr/>
    </dgm:pt>
    <dgm:pt modelId="{98E22F88-C20C-7646-9DA5-FFF7F3D4E340}" type="pres">
      <dgm:prSet presAssocID="{7AA2FF80-9CF5-1D45-813E-4F3B12D820EE}" presName="conn2-1" presStyleLbl="parChTrans1D3" presStyleIdx="1" presStyleCnt="6"/>
      <dgm:spPr/>
      <dgm:t>
        <a:bodyPr/>
        <a:lstStyle/>
        <a:p>
          <a:endParaRPr lang="en-CA"/>
        </a:p>
      </dgm:t>
    </dgm:pt>
    <dgm:pt modelId="{F35E9524-5A6D-0843-BD55-ADB80463DDC4}" type="pres">
      <dgm:prSet presAssocID="{7AA2FF80-9CF5-1D45-813E-4F3B12D820EE}" presName="connTx" presStyleLbl="parChTrans1D3" presStyleIdx="1" presStyleCnt="6"/>
      <dgm:spPr/>
      <dgm:t>
        <a:bodyPr/>
        <a:lstStyle/>
        <a:p>
          <a:endParaRPr lang="en-CA"/>
        </a:p>
      </dgm:t>
    </dgm:pt>
    <dgm:pt modelId="{CCFF39BD-DC88-EE4B-BBC2-B3642A06B686}" type="pres">
      <dgm:prSet presAssocID="{CBF06A22-D27C-7440-93A8-19D2B06199EF}" presName="root2" presStyleCnt="0"/>
      <dgm:spPr/>
    </dgm:pt>
    <dgm:pt modelId="{174C3092-B2A6-E640-B6EA-BCE2E69EEFEF}" type="pres">
      <dgm:prSet presAssocID="{CBF06A22-D27C-7440-93A8-19D2B06199EF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FDDDB-7887-5F45-B813-9FFC3DB60325}" type="pres">
      <dgm:prSet presAssocID="{CBF06A22-D27C-7440-93A8-19D2B06199EF}" presName="level3hierChild" presStyleCnt="0"/>
      <dgm:spPr/>
    </dgm:pt>
    <dgm:pt modelId="{29E6319F-60D5-9E4A-99EE-CE5207D4611B}" type="pres">
      <dgm:prSet presAssocID="{B4F4FC90-0EC1-F040-BC44-D9A5DD183716}" presName="conn2-1" presStyleLbl="parChTrans1D3" presStyleIdx="2" presStyleCnt="6"/>
      <dgm:spPr/>
      <dgm:t>
        <a:bodyPr/>
        <a:lstStyle/>
        <a:p>
          <a:endParaRPr lang="en-CA"/>
        </a:p>
      </dgm:t>
    </dgm:pt>
    <dgm:pt modelId="{55D27259-7E1E-4842-AC93-C762FF2DE486}" type="pres">
      <dgm:prSet presAssocID="{B4F4FC90-0EC1-F040-BC44-D9A5DD183716}" presName="connTx" presStyleLbl="parChTrans1D3" presStyleIdx="2" presStyleCnt="6"/>
      <dgm:spPr/>
      <dgm:t>
        <a:bodyPr/>
        <a:lstStyle/>
        <a:p>
          <a:endParaRPr lang="en-CA"/>
        </a:p>
      </dgm:t>
    </dgm:pt>
    <dgm:pt modelId="{9E04A0A2-0F61-9247-BB2B-F48E3E9B4BB1}" type="pres">
      <dgm:prSet presAssocID="{650F9B6F-F084-7D4F-9383-3A9DE2D1F723}" presName="root2" presStyleCnt="0"/>
      <dgm:spPr/>
    </dgm:pt>
    <dgm:pt modelId="{6E1C9C3F-98CF-D145-BDB5-C7E6352B5327}" type="pres">
      <dgm:prSet presAssocID="{650F9B6F-F084-7D4F-9383-3A9DE2D1F72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EF28A-E8C8-FD46-9906-3AE3F4172503}" type="pres">
      <dgm:prSet presAssocID="{650F9B6F-F084-7D4F-9383-3A9DE2D1F723}" presName="level3hierChild" presStyleCnt="0"/>
      <dgm:spPr/>
    </dgm:pt>
    <dgm:pt modelId="{D1605F85-0670-FE49-979F-19D5727B191A}" type="pres">
      <dgm:prSet presAssocID="{8DC4612E-1A39-D841-BC07-C6A5E99F789F}" presName="conn2-1" presStyleLbl="parChTrans1D4" presStyleIdx="0" presStyleCnt="2"/>
      <dgm:spPr/>
      <dgm:t>
        <a:bodyPr/>
        <a:lstStyle/>
        <a:p>
          <a:endParaRPr lang="en-CA"/>
        </a:p>
      </dgm:t>
    </dgm:pt>
    <dgm:pt modelId="{03B51754-2CB8-2C4D-8743-41FE4822B6E4}" type="pres">
      <dgm:prSet presAssocID="{8DC4612E-1A39-D841-BC07-C6A5E99F789F}" presName="connTx" presStyleLbl="parChTrans1D4" presStyleIdx="0" presStyleCnt="2"/>
      <dgm:spPr/>
      <dgm:t>
        <a:bodyPr/>
        <a:lstStyle/>
        <a:p>
          <a:endParaRPr lang="en-CA"/>
        </a:p>
      </dgm:t>
    </dgm:pt>
    <dgm:pt modelId="{7A926F41-C71C-0F41-9CDB-04B159DEE9B7}" type="pres">
      <dgm:prSet presAssocID="{6B821A73-B04D-C742-8986-0C05F70F8975}" presName="root2" presStyleCnt="0"/>
      <dgm:spPr/>
    </dgm:pt>
    <dgm:pt modelId="{F44B4F5B-AC62-654D-B6B4-E9BBCCC17499}" type="pres">
      <dgm:prSet presAssocID="{6B821A73-B04D-C742-8986-0C05F70F8975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80A7D-8C9E-884A-B1CA-00F8824A43CB}" type="pres">
      <dgm:prSet presAssocID="{6B821A73-B04D-C742-8986-0C05F70F8975}" presName="level3hierChild" presStyleCnt="0"/>
      <dgm:spPr/>
    </dgm:pt>
    <dgm:pt modelId="{A53C94A8-761F-FF4B-AF99-AEAE4D23EB5A}" type="pres">
      <dgm:prSet presAssocID="{30051EF6-AC01-554B-9038-15A98E7C4CF9}" presName="conn2-1" presStyleLbl="parChTrans1D4" presStyleIdx="1" presStyleCnt="2"/>
      <dgm:spPr/>
      <dgm:t>
        <a:bodyPr/>
        <a:lstStyle/>
        <a:p>
          <a:endParaRPr lang="en-CA"/>
        </a:p>
      </dgm:t>
    </dgm:pt>
    <dgm:pt modelId="{6B10D5CE-818B-7E4E-B796-5BFFDC264464}" type="pres">
      <dgm:prSet presAssocID="{30051EF6-AC01-554B-9038-15A98E7C4CF9}" presName="connTx" presStyleLbl="parChTrans1D4" presStyleIdx="1" presStyleCnt="2"/>
      <dgm:spPr/>
      <dgm:t>
        <a:bodyPr/>
        <a:lstStyle/>
        <a:p>
          <a:endParaRPr lang="en-CA"/>
        </a:p>
      </dgm:t>
    </dgm:pt>
    <dgm:pt modelId="{DAFBE2EC-92EB-5A4F-B2A1-EA64F8FD26DD}" type="pres">
      <dgm:prSet presAssocID="{8D1D4BC8-E533-BD42-B885-B2785F31B02E}" presName="root2" presStyleCnt="0"/>
      <dgm:spPr/>
    </dgm:pt>
    <dgm:pt modelId="{AD8D9BD8-C0A8-264D-BA8D-420D6957529E}" type="pres">
      <dgm:prSet presAssocID="{8D1D4BC8-E533-BD42-B885-B2785F31B02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67B4D0F-3330-3D47-9C22-6E2A024488E9}" type="pres">
      <dgm:prSet presAssocID="{8D1D4BC8-E533-BD42-B885-B2785F31B02E}" presName="level3hierChild" presStyleCnt="0"/>
      <dgm:spPr/>
    </dgm:pt>
    <dgm:pt modelId="{289ABC7D-E2A2-6D44-BFAD-26F720CE11C1}" type="pres">
      <dgm:prSet presAssocID="{9D51E949-4342-7E4D-82B9-85394E0B51B8}" presName="conn2-1" presStyleLbl="parChTrans1D2" presStyleIdx="1" presStyleCnt="2"/>
      <dgm:spPr/>
      <dgm:t>
        <a:bodyPr/>
        <a:lstStyle/>
        <a:p>
          <a:endParaRPr lang="en-CA"/>
        </a:p>
      </dgm:t>
    </dgm:pt>
    <dgm:pt modelId="{7A1CB60D-446D-1C4D-AE9E-B36E83FCF419}" type="pres">
      <dgm:prSet presAssocID="{9D51E949-4342-7E4D-82B9-85394E0B51B8}" presName="connTx" presStyleLbl="parChTrans1D2" presStyleIdx="1" presStyleCnt="2"/>
      <dgm:spPr/>
      <dgm:t>
        <a:bodyPr/>
        <a:lstStyle/>
        <a:p>
          <a:endParaRPr lang="en-CA"/>
        </a:p>
      </dgm:t>
    </dgm:pt>
    <dgm:pt modelId="{9303BD77-EABA-5E43-8072-BCE8AC582047}" type="pres">
      <dgm:prSet presAssocID="{322856EC-FF50-E64F-A582-C7233D1C1B0D}" presName="root2" presStyleCnt="0"/>
      <dgm:spPr/>
    </dgm:pt>
    <dgm:pt modelId="{6FEC2C78-EDC9-214B-A36E-371853494EB3}" type="pres">
      <dgm:prSet presAssocID="{322856EC-FF50-E64F-A582-C7233D1C1B0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379C7-A6B3-1142-A9D4-3D355C179708}" type="pres">
      <dgm:prSet presAssocID="{322856EC-FF50-E64F-A582-C7233D1C1B0D}" presName="level3hierChild" presStyleCnt="0"/>
      <dgm:spPr/>
    </dgm:pt>
    <dgm:pt modelId="{7EC37764-FA6C-F749-9731-BC8A83FD6079}" type="pres">
      <dgm:prSet presAssocID="{A89ED8D3-2E51-5847-81A9-D4C88388C648}" presName="conn2-1" presStyleLbl="parChTrans1D3" presStyleIdx="3" presStyleCnt="6"/>
      <dgm:spPr/>
      <dgm:t>
        <a:bodyPr/>
        <a:lstStyle/>
        <a:p>
          <a:endParaRPr lang="en-CA"/>
        </a:p>
      </dgm:t>
    </dgm:pt>
    <dgm:pt modelId="{8F8E9694-9DB4-084A-9EBC-508CA880AEEB}" type="pres">
      <dgm:prSet presAssocID="{A89ED8D3-2E51-5847-81A9-D4C88388C648}" presName="connTx" presStyleLbl="parChTrans1D3" presStyleIdx="3" presStyleCnt="6"/>
      <dgm:spPr/>
      <dgm:t>
        <a:bodyPr/>
        <a:lstStyle/>
        <a:p>
          <a:endParaRPr lang="en-CA"/>
        </a:p>
      </dgm:t>
    </dgm:pt>
    <dgm:pt modelId="{B45D05EA-DCAC-5547-977F-0849619EEBA4}" type="pres">
      <dgm:prSet presAssocID="{89C45A10-2FF6-8E40-8809-33258581284B}" presName="root2" presStyleCnt="0"/>
      <dgm:spPr/>
    </dgm:pt>
    <dgm:pt modelId="{913DD748-2A19-6B48-8040-074E10E4CE8A}" type="pres">
      <dgm:prSet presAssocID="{89C45A10-2FF6-8E40-8809-33258581284B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B3A2F-89B2-944B-AA54-DE4490C7C963}" type="pres">
      <dgm:prSet presAssocID="{89C45A10-2FF6-8E40-8809-33258581284B}" presName="level3hierChild" presStyleCnt="0"/>
      <dgm:spPr/>
    </dgm:pt>
    <dgm:pt modelId="{ABDE5973-42D3-AF4D-AB1F-6909DED082EF}" type="pres">
      <dgm:prSet presAssocID="{42D4F904-52C6-204E-BD83-CBBA47FBC550}" presName="conn2-1" presStyleLbl="parChTrans1D3" presStyleIdx="4" presStyleCnt="6"/>
      <dgm:spPr/>
      <dgm:t>
        <a:bodyPr/>
        <a:lstStyle/>
        <a:p>
          <a:endParaRPr lang="en-CA"/>
        </a:p>
      </dgm:t>
    </dgm:pt>
    <dgm:pt modelId="{37157934-0DE1-7A43-8EF9-52DDCF919D73}" type="pres">
      <dgm:prSet presAssocID="{42D4F904-52C6-204E-BD83-CBBA47FBC550}" presName="connTx" presStyleLbl="parChTrans1D3" presStyleIdx="4" presStyleCnt="6"/>
      <dgm:spPr/>
      <dgm:t>
        <a:bodyPr/>
        <a:lstStyle/>
        <a:p>
          <a:endParaRPr lang="en-CA"/>
        </a:p>
      </dgm:t>
    </dgm:pt>
    <dgm:pt modelId="{239952F1-294B-6B46-A872-DDD205714CF5}" type="pres">
      <dgm:prSet presAssocID="{CD6E7498-2833-B74F-B720-0C80F33DF7D9}" presName="root2" presStyleCnt="0"/>
      <dgm:spPr/>
    </dgm:pt>
    <dgm:pt modelId="{9D1A1303-0D88-7E4B-9D7F-DA0A2B875B87}" type="pres">
      <dgm:prSet presAssocID="{CD6E7498-2833-B74F-B720-0C80F33DF7D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2CB19-26C5-C141-8064-AD2CEE43BD08}" type="pres">
      <dgm:prSet presAssocID="{CD6E7498-2833-B74F-B720-0C80F33DF7D9}" presName="level3hierChild" presStyleCnt="0"/>
      <dgm:spPr/>
    </dgm:pt>
    <dgm:pt modelId="{EEA33109-98EA-C24B-8AED-8D63CC245C43}" type="pres">
      <dgm:prSet presAssocID="{7E80F169-385C-1E47-BA5F-A69700A94F22}" presName="conn2-1" presStyleLbl="parChTrans1D3" presStyleIdx="5" presStyleCnt="6"/>
      <dgm:spPr/>
      <dgm:t>
        <a:bodyPr/>
        <a:lstStyle/>
        <a:p>
          <a:endParaRPr lang="en-CA"/>
        </a:p>
      </dgm:t>
    </dgm:pt>
    <dgm:pt modelId="{BFDF630B-3813-A34E-AD3B-059E726BCB03}" type="pres">
      <dgm:prSet presAssocID="{7E80F169-385C-1E47-BA5F-A69700A94F22}" presName="connTx" presStyleLbl="parChTrans1D3" presStyleIdx="5" presStyleCnt="6"/>
      <dgm:spPr/>
      <dgm:t>
        <a:bodyPr/>
        <a:lstStyle/>
        <a:p>
          <a:endParaRPr lang="en-CA"/>
        </a:p>
      </dgm:t>
    </dgm:pt>
    <dgm:pt modelId="{4DF6D804-B538-414B-9C18-DD4381F693B8}" type="pres">
      <dgm:prSet presAssocID="{9A6CE1D2-F2F8-0949-94C2-BEFB2495FB39}" presName="root2" presStyleCnt="0"/>
      <dgm:spPr/>
    </dgm:pt>
    <dgm:pt modelId="{1FC6756B-D811-CB4A-A28F-ECBB61CCF607}" type="pres">
      <dgm:prSet presAssocID="{9A6CE1D2-F2F8-0949-94C2-BEFB2495FB39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305A1-88D7-9F40-8D1B-8DF9BEAA893B}" type="pres">
      <dgm:prSet presAssocID="{9A6CE1D2-F2F8-0949-94C2-BEFB2495FB39}" presName="level3hierChild" presStyleCnt="0"/>
      <dgm:spPr/>
    </dgm:pt>
  </dgm:ptLst>
  <dgm:cxnLst>
    <dgm:cxn modelId="{DCD42B52-2F3F-BE4D-A1AA-8D44F3DF2FAD}" type="presOf" srcId="{30051EF6-AC01-554B-9038-15A98E7C4CF9}" destId="{6B10D5CE-818B-7E4E-B796-5BFFDC264464}" srcOrd="1" destOrd="0" presId="urn:microsoft.com/office/officeart/2005/8/layout/hierarchy2"/>
    <dgm:cxn modelId="{EFA9BD47-D6A1-1749-9B56-FDF8A802E402}" type="presOf" srcId="{7E80F169-385C-1E47-BA5F-A69700A94F22}" destId="{BFDF630B-3813-A34E-AD3B-059E726BCB03}" srcOrd="1" destOrd="0" presId="urn:microsoft.com/office/officeart/2005/8/layout/hierarchy2"/>
    <dgm:cxn modelId="{F4D2EFF4-5F80-6F4D-AE0D-57049D6E588B}" srcId="{1209D785-A560-244B-A002-D6A689CC14B3}" destId="{75CA8BEA-C240-624E-8A58-876516CE6568}" srcOrd="0" destOrd="0" parTransId="{51F8D882-9CEC-A74B-8245-486A52640F24}" sibTransId="{D369DCAF-B2EB-8046-9C43-3F24777A4A1A}"/>
    <dgm:cxn modelId="{C7E85B41-8BE7-0543-882A-DC9520642933}" srcId="{055592EF-A8E6-4A41-B79F-95EA99F53DAE}" destId="{CBF06A22-D27C-7440-93A8-19D2B06199EF}" srcOrd="1" destOrd="0" parTransId="{7AA2FF80-9CF5-1D45-813E-4F3B12D820EE}" sibTransId="{629CC540-23FF-D24B-9E9A-47DCA8E714F8}"/>
    <dgm:cxn modelId="{656F5D58-166E-B84E-BD9D-267AB744D9DE}" type="presOf" srcId="{8DC4612E-1A39-D841-BC07-C6A5E99F789F}" destId="{03B51754-2CB8-2C4D-8743-41FE4822B6E4}" srcOrd="1" destOrd="0" presId="urn:microsoft.com/office/officeart/2005/8/layout/hierarchy2"/>
    <dgm:cxn modelId="{3EA33B8C-1A7A-E946-AB55-73B03D6CF4C6}" type="presOf" srcId="{8DC4612E-1A39-D841-BC07-C6A5E99F789F}" destId="{D1605F85-0670-FE49-979F-19D5727B191A}" srcOrd="0" destOrd="0" presId="urn:microsoft.com/office/officeart/2005/8/layout/hierarchy2"/>
    <dgm:cxn modelId="{CA7D2684-FCD5-BB41-8C2D-978D74700B21}" type="presOf" srcId="{1209D785-A560-244B-A002-D6A689CC14B3}" destId="{8A256D61-EB2D-774D-835E-8848E03ECDFD}" srcOrd="0" destOrd="0" presId="urn:microsoft.com/office/officeart/2005/8/layout/hierarchy2"/>
    <dgm:cxn modelId="{8E9FBE97-C2C8-1F48-832C-5470B0FBF893}" type="presOf" srcId="{CBF06A22-D27C-7440-93A8-19D2B06199EF}" destId="{174C3092-B2A6-E640-B6EA-BCE2E69EEFEF}" srcOrd="0" destOrd="0" presId="urn:microsoft.com/office/officeart/2005/8/layout/hierarchy2"/>
    <dgm:cxn modelId="{B5896DA7-7B71-DD43-84EA-04828EDACD87}" type="presOf" srcId="{8D1D4BC8-E533-BD42-B885-B2785F31B02E}" destId="{AD8D9BD8-C0A8-264D-BA8D-420D6957529E}" srcOrd="0" destOrd="0" presId="urn:microsoft.com/office/officeart/2005/8/layout/hierarchy2"/>
    <dgm:cxn modelId="{92513200-B2B2-DF49-B339-A5F2BE6A0DC2}" srcId="{322856EC-FF50-E64F-A582-C7233D1C1B0D}" destId="{CD6E7498-2833-B74F-B720-0C80F33DF7D9}" srcOrd="1" destOrd="0" parTransId="{42D4F904-52C6-204E-BD83-CBBA47FBC550}" sibTransId="{16F80E58-72BF-A34C-AED0-A70259AC52B5}"/>
    <dgm:cxn modelId="{4C22613E-7B0F-B342-B8A3-B0AD5C588EFD}" type="presOf" srcId="{E451B43C-15D7-BE43-A1B6-DB64023183A4}" destId="{BDD1167A-8A2C-864C-B95E-1A1832792DC2}" srcOrd="0" destOrd="0" presId="urn:microsoft.com/office/officeart/2005/8/layout/hierarchy2"/>
    <dgm:cxn modelId="{B98D1D81-F3F6-5746-8C27-972CCD7A39EA}" type="presOf" srcId="{89C45A10-2FF6-8E40-8809-33258581284B}" destId="{913DD748-2A19-6B48-8040-074E10E4CE8A}" srcOrd="0" destOrd="0" presId="urn:microsoft.com/office/officeart/2005/8/layout/hierarchy2"/>
    <dgm:cxn modelId="{B38D3BCD-F627-AF4C-97B3-522FE49BDFB8}" type="presOf" srcId="{7AA2FF80-9CF5-1D45-813E-4F3B12D820EE}" destId="{F35E9524-5A6D-0843-BD55-ADB80463DDC4}" srcOrd="1" destOrd="0" presId="urn:microsoft.com/office/officeart/2005/8/layout/hierarchy2"/>
    <dgm:cxn modelId="{A304632F-BC43-C947-B144-6A65FBE9345E}" type="presOf" srcId="{7E80F169-385C-1E47-BA5F-A69700A94F22}" destId="{EEA33109-98EA-C24B-8AED-8D63CC245C43}" srcOrd="0" destOrd="0" presId="urn:microsoft.com/office/officeart/2005/8/layout/hierarchy2"/>
    <dgm:cxn modelId="{D2630710-C0CD-2C41-A883-A73117C8089D}" type="presOf" srcId="{CC4EAE4D-849B-0847-8AEC-A0D241A64841}" destId="{2013F91A-389B-0742-8C77-CFDB05F2B1D0}" srcOrd="0" destOrd="0" presId="urn:microsoft.com/office/officeart/2005/8/layout/hierarchy2"/>
    <dgm:cxn modelId="{BAB3EAFB-7C59-EB4B-988F-6904A4EAA07D}" type="presOf" srcId="{B4F4FC90-0EC1-F040-BC44-D9A5DD183716}" destId="{55D27259-7E1E-4842-AC93-C762FF2DE486}" srcOrd="1" destOrd="0" presId="urn:microsoft.com/office/officeart/2005/8/layout/hierarchy2"/>
    <dgm:cxn modelId="{500FD613-69A2-D947-96D8-3DF3CB9E4118}" type="presOf" srcId="{322856EC-FF50-E64F-A582-C7233D1C1B0D}" destId="{6FEC2C78-EDC9-214B-A36E-371853494EB3}" srcOrd="0" destOrd="0" presId="urn:microsoft.com/office/officeart/2005/8/layout/hierarchy2"/>
    <dgm:cxn modelId="{C5C9068A-9CCB-D441-95A4-D0CE62A9E68F}" type="presOf" srcId="{30051EF6-AC01-554B-9038-15A98E7C4CF9}" destId="{A53C94A8-761F-FF4B-AF99-AEAE4D23EB5A}" srcOrd="0" destOrd="0" presId="urn:microsoft.com/office/officeart/2005/8/layout/hierarchy2"/>
    <dgm:cxn modelId="{08A81A04-23AA-D744-BB46-CCEC37271331}" srcId="{055592EF-A8E6-4A41-B79F-95EA99F53DAE}" destId="{CC4EAE4D-849B-0847-8AEC-A0D241A64841}" srcOrd="0" destOrd="0" parTransId="{2CC359B9-C1FC-9B42-BDBD-FB5FE4115B02}" sibTransId="{8FBFADB0-9F83-314A-AFF0-B21AFEA440E8}"/>
    <dgm:cxn modelId="{9BDAD607-C0CA-5F4E-9AB5-34AA79930E7E}" srcId="{75CA8BEA-C240-624E-8A58-876516CE6568}" destId="{322856EC-FF50-E64F-A582-C7233D1C1B0D}" srcOrd="1" destOrd="0" parTransId="{9D51E949-4342-7E4D-82B9-85394E0B51B8}" sibTransId="{4401AFA3-EDA5-7349-9448-5D5C45769231}"/>
    <dgm:cxn modelId="{039E8739-DBB1-D345-B3E8-1F862721BBFD}" type="presOf" srcId="{9D51E949-4342-7E4D-82B9-85394E0B51B8}" destId="{7A1CB60D-446D-1C4D-AE9E-B36E83FCF419}" srcOrd="1" destOrd="0" presId="urn:microsoft.com/office/officeart/2005/8/layout/hierarchy2"/>
    <dgm:cxn modelId="{B9F0133B-AFDF-284E-B431-8D11D16E5E65}" srcId="{055592EF-A8E6-4A41-B79F-95EA99F53DAE}" destId="{650F9B6F-F084-7D4F-9383-3A9DE2D1F723}" srcOrd="2" destOrd="0" parTransId="{B4F4FC90-0EC1-F040-BC44-D9A5DD183716}" sibTransId="{B2485953-6158-EF40-8BFE-3F73DC24960E}"/>
    <dgm:cxn modelId="{C709718E-7282-7042-960B-BF6C7EFAC4D2}" srcId="{650F9B6F-F084-7D4F-9383-3A9DE2D1F723}" destId="{8D1D4BC8-E533-BD42-B885-B2785F31B02E}" srcOrd="1" destOrd="0" parTransId="{30051EF6-AC01-554B-9038-15A98E7C4CF9}" sibTransId="{FEA7F6FF-7956-6445-867B-D233E6635DF1}"/>
    <dgm:cxn modelId="{018E9585-8954-1944-ABB3-A60D818B571C}" type="presOf" srcId="{A89ED8D3-2E51-5847-81A9-D4C88388C648}" destId="{7EC37764-FA6C-F749-9731-BC8A83FD6079}" srcOrd="0" destOrd="0" presId="urn:microsoft.com/office/officeart/2005/8/layout/hierarchy2"/>
    <dgm:cxn modelId="{30158DDC-E294-8947-884B-F41D6AE5D823}" type="presOf" srcId="{6B821A73-B04D-C742-8986-0C05F70F8975}" destId="{F44B4F5B-AC62-654D-B6B4-E9BBCCC17499}" srcOrd="0" destOrd="0" presId="urn:microsoft.com/office/officeart/2005/8/layout/hierarchy2"/>
    <dgm:cxn modelId="{40C820FB-FD0A-5641-B006-10E4D6E9F059}" type="presOf" srcId="{650F9B6F-F084-7D4F-9383-3A9DE2D1F723}" destId="{6E1C9C3F-98CF-D145-BDB5-C7E6352B5327}" srcOrd="0" destOrd="0" presId="urn:microsoft.com/office/officeart/2005/8/layout/hierarchy2"/>
    <dgm:cxn modelId="{C205D363-56F4-9A4D-867C-82588CAF71EB}" type="presOf" srcId="{9A6CE1D2-F2F8-0949-94C2-BEFB2495FB39}" destId="{1FC6756B-D811-CB4A-A28F-ECBB61CCF607}" srcOrd="0" destOrd="0" presId="urn:microsoft.com/office/officeart/2005/8/layout/hierarchy2"/>
    <dgm:cxn modelId="{C3BD8E5C-7274-FF4A-9852-3A6243E458A1}" type="presOf" srcId="{75CA8BEA-C240-624E-8A58-876516CE6568}" destId="{CF6EABDF-8239-A045-AE3F-AED8318D1777}" srcOrd="0" destOrd="0" presId="urn:microsoft.com/office/officeart/2005/8/layout/hierarchy2"/>
    <dgm:cxn modelId="{11C8D365-1501-714C-9D1C-15C38B32B2B5}" type="presOf" srcId="{2CC359B9-C1FC-9B42-BDBD-FB5FE4115B02}" destId="{90C5ABA9-9523-694A-877F-003FE2EC82EA}" srcOrd="1" destOrd="0" presId="urn:microsoft.com/office/officeart/2005/8/layout/hierarchy2"/>
    <dgm:cxn modelId="{1D11334E-56A5-D645-A8DB-C50608EBFEA4}" type="presOf" srcId="{42D4F904-52C6-204E-BD83-CBBA47FBC550}" destId="{37157934-0DE1-7A43-8EF9-52DDCF919D73}" srcOrd="1" destOrd="0" presId="urn:microsoft.com/office/officeart/2005/8/layout/hierarchy2"/>
    <dgm:cxn modelId="{CC9AB39F-61E2-834D-958E-3C015D7F8CB7}" type="presOf" srcId="{E451B43C-15D7-BE43-A1B6-DB64023183A4}" destId="{5DA2F829-8C19-274C-9FED-CAD2AD26DDDD}" srcOrd="1" destOrd="0" presId="urn:microsoft.com/office/officeart/2005/8/layout/hierarchy2"/>
    <dgm:cxn modelId="{4E53F8C9-6A2E-F54C-8379-5A176D619009}" srcId="{650F9B6F-F084-7D4F-9383-3A9DE2D1F723}" destId="{6B821A73-B04D-C742-8986-0C05F70F8975}" srcOrd="0" destOrd="0" parTransId="{8DC4612E-1A39-D841-BC07-C6A5E99F789F}" sibTransId="{C8019D61-9BAF-5346-8746-BB7ECF914828}"/>
    <dgm:cxn modelId="{F2F3D412-E7C0-8E4F-8C6C-04A620457A58}" type="presOf" srcId="{2CC359B9-C1FC-9B42-BDBD-FB5FE4115B02}" destId="{FE772951-A918-D646-A2F6-8EF2ED70B2CB}" srcOrd="0" destOrd="0" presId="urn:microsoft.com/office/officeart/2005/8/layout/hierarchy2"/>
    <dgm:cxn modelId="{ED873BBB-C78C-7044-9D17-B8B1A541EE45}" type="presOf" srcId="{7AA2FF80-9CF5-1D45-813E-4F3B12D820EE}" destId="{98E22F88-C20C-7646-9DA5-FFF7F3D4E340}" srcOrd="0" destOrd="0" presId="urn:microsoft.com/office/officeart/2005/8/layout/hierarchy2"/>
    <dgm:cxn modelId="{42702DDF-3EF4-0643-A5A8-281A32CE37A6}" type="presOf" srcId="{CD6E7498-2833-B74F-B720-0C80F33DF7D9}" destId="{9D1A1303-0D88-7E4B-9D7F-DA0A2B875B87}" srcOrd="0" destOrd="0" presId="urn:microsoft.com/office/officeart/2005/8/layout/hierarchy2"/>
    <dgm:cxn modelId="{64B2457C-B1AB-044E-9125-C3C7C79820B3}" srcId="{75CA8BEA-C240-624E-8A58-876516CE6568}" destId="{055592EF-A8E6-4A41-B79F-95EA99F53DAE}" srcOrd="0" destOrd="0" parTransId="{E451B43C-15D7-BE43-A1B6-DB64023183A4}" sibTransId="{62D009CD-18CF-7348-B5D4-FBC7EEF1C2DA}"/>
    <dgm:cxn modelId="{741B9D9D-D7D2-B54C-B123-4677436B6DDF}" type="presOf" srcId="{A89ED8D3-2E51-5847-81A9-D4C88388C648}" destId="{8F8E9694-9DB4-084A-9EBC-508CA880AEEB}" srcOrd="1" destOrd="0" presId="urn:microsoft.com/office/officeart/2005/8/layout/hierarchy2"/>
    <dgm:cxn modelId="{C6A99C57-173A-C341-9813-7E3968E5463A}" type="presOf" srcId="{055592EF-A8E6-4A41-B79F-95EA99F53DAE}" destId="{109CBD6D-1DA6-6A4C-A6F3-CA49FEED6AB9}" srcOrd="0" destOrd="0" presId="urn:microsoft.com/office/officeart/2005/8/layout/hierarchy2"/>
    <dgm:cxn modelId="{0D0D0C03-E472-3D4E-B007-988CB59A7450}" type="presOf" srcId="{B4F4FC90-0EC1-F040-BC44-D9A5DD183716}" destId="{29E6319F-60D5-9E4A-99EE-CE5207D4611B}" srcOrd="0" destOrd="0" presId="urn:microsoft.com/office/officeart/2005/8/layout/hierarchy2"/>
    <dgm:cxn modelId="{DBDF2706-0805-CF46-B898-99BE881952AC}" srcId="{322856EC-FF50-E64F-A582-C7233D1C1B0D}" destId="{9A6CE1D2-F2F8-0949-94C2-BEFB2495FB39}" srcOrd="2" destOrd="0" parTransId="{7E80F169-385C-1E47-BA5F-A69700A94F22}" sibTransId="{3B0E74C0-6322-4E4C-9532-7DE49C847D71}"/>
    <dgm:cxn modelId="{7B805A88-040F-2443-9DF8-40BAFA6364DB}" type="presOf" srcId="{42D4F904-52C6-204E-BD83-CBBA47FBC550}" destId="{ABDE5973-42D3-AF4D-AB1F-6909DED082EF}" srcOrd="0" destOrd="0" presId="urn:microsoft.com/office/officeart/2005/8/layout/hierarchy2"/>
    <dgm:cxn modelId="{2CAD72AE-6ECF-2541-B2B1-859F8689B612}" type="presOf" srcId="{9D51E949-4342-7E4D-82B9-85394E0B51B8}" destId="{289ABC7D-E2A2-6D44-BFAD-26F720CE11C1}" srcOrd="0" destOrd="0" presId="urn:microsoft.com/office/officeart/2005/8/layout/hierarchy2"/>
    <dgm:cxn modelId="{6AB8F6C6-C815-BF4D-924C-DD6BB29556B4}" srcId="{322856EC-FF50-E64F-A582-C7233D1C1B0D}" destId="{89C45A10-2FF6-8E40-8809-33258581284B}" srcOrd="0" destOrd="0" parTransId="{A89ED8D3-2E51-5847-81A9-D4C88388C648}" sibTransId="{62CE9443-C110-1C45-9168-B9AD79C1CA5D}"/>
    <dgm:cxn modelId="{9D8E5D08-DCA4-D443-AB45-ADC00782F938}" type="presParOf" srcId="{8A256D61-EB2D-774D-835E-8848E03ECDFD}" destId="{AF746EB1-B2E5-A845-97A9-42007CF05A91}" srcOrd="0" destOrd="0" presId="urn:microsoft.com/office/officeart/2005/8/layout/hierarchy2"/>
    <dgm:cxn modelId="{FBED0FA4-B594-6A40-B8B6-A59146BDD9B2}" type="presParOf" srcId="{AF746EB1-B2E5-A845-97A9-42007CF05A91}" destId="{CF6EABDF-8239-A045-AE3F-AED8318D1777}" srcOrd="0" destOrd="0" presId="urn:microsoft.com/office/officeart/2005/8/layout/hierarchy2"/>
    <dgm:cxn modelId="{F5A7BB5C-37B2-4640-99BD-CF4365F008AD}" type="presParOf" srcId="{AF746EB1-B2E5-A845-97A9-42007CF05A91}" destId="{4CE04A87-16E6-F045-9EF9-3A4D6635D97D}" srcOrd="1" destOrd="0" presId="urn:microsoft.com/office/officeart/2005/8/layout/hierarchy2"/>
    <dgm:cxn modelId="{FFC2020D-C201-0A45-918A-E417A175AE57}" type="presParOf" srcId="{4CE04A87-16E6-F045-9EF9-3A4D6635D97D}" destId="{BDD1167A-8A2C-864C-B95E-1A1832792DC2}" srcOrd="0" destOrd="0" presId="urn:microsoft.com/office/officeart/2005/8/layout/hierarchy2"/>
    <dgm:cxn modelId="{F7D86433-DE1F-DB40-89E3-9C86778CB8A2}" type="presParOf" srcId="{BDD1167A-8A2C-864C-B95E-1A1832792DC2}" destId="{5DA2F829-8C19-274C-9FED-CAD2AD26DDDD}" srcOrd="0" destOrd="0" presId="urn:microsoft.com/office/officeart/2005/8/layout/hierarchy2"/>
    <dgm:cxn modelId="{F181FF3B-C574-D94D-BAD0-3E6E31470418}" type="presParOf" srcId="{4CE04A87-16E6-F045-9EF9-3A4D6635D97D}" destId="{8438ECB5-F3F4-2745-95ED-C36B60C7944E}" srcOrd="1" destOrd="0" presId="urn:microsoft.com/office/officeart/2005/8/layout/hierarchy2"/>
    <dgm:cxn modelId="{498CF00F-7023-3846-960E-834CCBD2DDF3}" type="presParOf" srcId="{8438ECB5-F3F4-2745-95ED-C36B60C7944E}" destId="{109CBD6D-1DA6-6A4C-A6F3-CA49FEED6AB9}" srcOrd="0" destOrd="0" presId="urn:microsoft.com/office/officeart/2005/8/layout/hierarchy2"/>
    <dgm:cxn modelId="{877E6E79-FFBA-EB4D-BCD2-0E8A5BF3AE95}" type="presParOf" srcId="{8438ECB5-F3F4-2745-95ED-C36B60C7944E}" destId="{FF2D528C-1E9F-364C-AF99-9414C7B6DC48}" srcOrd="1" destOrd="0" presId="urn:microsoft.com/office/officeart/2005/8/layout/hierarchy2"/>
    <dgm:cxn modelId="{BC82667A-90AE-D741-86C4-DF4A72A00994}" type="presParOf" srcId="{FF2D528C-1E9F-364C-AF99-9414C7B6DC48}" destId="{FE772951-A918-D646-A2F6-8EF2ED70B2CB}" srcOrd="0" destOrd="0" presId="urn:microsoft.com/office/officeart/2005/8/layout/hierarchy2"/>
    <dgm:cxn modelId="{EE969375-93FD-D549-B524-3BBB3D6809DD}" type="presParOf" srcId="{FE772951-A918-D646-A2F6-8EF2ED70B2CB}" destId="{90C5ABA9-9523-694A-877F-003FE2EC82EA}" srcOrd="0" destOrd="0" presId="urn:microsoft.com/office/officeart/2005/8/layout/hierarchy2"/>
    <dgm:cxn modelId="{4DBD99C5-EA07-3747-B067-256D31738978}" type="presParOf" srcId="{FF2D528C-1E9F-364C-AF99-9414C7B6DC48}" destId="{1C7492D0-6CBD-154A-BE4E-428A5A6199EB}" srcOrd="1" destOrd="0" presId="urn:microsoft.com/office/officeart/2005/8/layout/hierarchy2"/>
    <dgm:cxn modelId="{0F394F96-74E0-6644-89B1-DF4140FE7F9F}" type="presParOf" srcId="{1C7492D0-6CBD-154A-BE4E-428A5A6199EB}" destId="{2013F91A-389B-0742-8C77-CFDB05F2B1D0}" srcOrd="0" destOrd="0" presId="urn:microsoft.com/office/officeart/2005/8/layout/hierarchy2"/>
    <dgm:cxn modelId="{03B61BAD-89DB-934B-B1F3-AA4E4BDA47CB}" type="presParOf" srcId="{1C7492D0-6CBD-154A-BE4E-428A5A6199EB}" destId="{BB99922F-2F32-6E44-90A4-BED1D0858EC8}" srcOrd="1" destOrd="0" presId="urn:microsoft.com/office/officeart/2005/8/layout/hierarchy2"/>
    <dgm:cxn modelId="{FA6486C2-B129-A847-AE02-B7AA18FB1826}" type="presParOf" srcId="{FF2D528C-1E9F-364C-AF99-9414C7B6DC48}" destId="{98E22F88-C20C-7646-9DA5-FFF7F3D4E340}" srcOrd="2" destOrd="0" presId="urn:microsoft.com/office/officeart/2005/8/layout/hierarchy2"/>
    <dgm:cxn modelId="{3F599643-5850-F44B-B10C-A89D8E967EA1}" type="presParOf" srcId="{98E22F88-C20C-7646-9DA5-FFF7F3D4E340}" destId="{F35E9524-5A6D-0843-BD55-ADB80463DDC4}" srcOrd="0" destOrd="0" presId="urn:microsoft.com/office/officeart/2005/8/layout/hierarchy2"/>
    <dgm:cxn modelId="{0E3225D9-D26A-604F-B1A7-01FB0A8011CD}" type="presParOf" srcId="{FF2D528C-1E9F-364C-AF99-9414C7B6DC48}" destId="{CCFF39BD-DC88-EE4B-BBC2-B3642A06B686}" srcOrd="3" destOrd="0" presId="urn:microsoft.com/office/officeart/2005/8/layout/hierarchy2"/>
    <dgm:cxn modelId="{64C89980-A115-FA44-A99E-A30F1F38894F}" type="presParOf" srcId="{CCFF39BD-DC88-EE4B-BBC2-B3642A06B686}" destId="{174C3092-B2A6-E640-B6EA-BCE2E69EEFEF}" srcOrd="0" destOrd="0" presId="urn:microsoft.com/office/officeart/2005/8/layout/hierarchy2"/>
    <dgm:cxn modelId="{F06D944E-6CA2-6247-A1FD-547C62189AA0}" type="presParOf" srcId="{CCFF39BD-DC88-EE4B-BBC2-B3642A06B686}" destId="{B28FDDDB-7887-5F45-B813-9FFC3DB60325}" srcOrd="1" destOrd="0" presId="urn:microsoft.com/office/officeart/2005/8/layout/hierarchy2"/>
    <dgm:cxn modelId="{07F73BBD-F884-EA41-BC82-B8DF90CA97C1}" type="presParOf" srcId="{FF2D528C-1E9F-364C-AF99-9414C7B6DC48}" destId="{29E6319F-60D5-9E4A-99EE-CE5207D4611B}" srcOrd="4" destOrd="0" presId="urn:microsoft.com/office/officeart/2005/8/layout/hierarchy2"/>
    <dgm:cxn modelId="{F444BB62-0DFE-5C42-98AF-CD5492F0477B}" type="presParOf" srcId="{29E6319F-60D5-9E4A-99EE-CE5207D4611B}" destId="{55D27259-7E1E-4842-AC93-C762FF2DE486}" srcOrd="0" destOrd="0" presId="urn:microsoft.com/office/officeart/2005/8/layout/hierarchy2"/>
    <dgm:cxn modelId="{8D3F420D-7AF0-114A-A055-562661CD4CFF}" type="presParOf" srcId="{FF2D528C-1E9F-364C-AF99-9414C7B6DC48}" destId="{9E04A0A2-0F61-9247-BB2B-F48E3E9B4BB1}" srcOrd="5" destOrd="0" presId="urn:microsoft.com/office/officeart/2005/8/layout/hierarchy2"/>
    <dgm:cxn modelId="{8B5916C4-5733-ED4D-B22F-F9C79CB155C6}" type="presParOf" srcId="{9E04A0A2-0F61-9247-BB2B-F48E3E9B4BB1}" destId="{6E1C9C3F-98CF-D145-BDB5-C7E6352B5327}" srcOrd="0" destOrd="0" presId="urn:microsoft.com/office/officeart/2005/8/layout/hierarchy2"/>
    <dgm:cxn modelId="{2B194E7E-680B-1D4C-80EF-16EDDC3C2E36}" type="presParOf" srcId="{9E04A0A2-0F61-9247-BB2B-F48E3E9B4BB1}" destId="{E8EEF28A-E8C8-FD46-9906-3AE3F4172503}" srcOrd="1" destOrd="0" presId="urn:microsoft.com/office/officeart/2005/8/layout/hierarchy2"/>
    <dgm:cxn modelId="{645D60B4-E015-C24C-A273-2534C15F0F1F}" type="presParOf" srcId="{E8EEF28A-E8C8-FD46-9906-3AE3F4172503}" destId="{D1605F85-0670-FE49-979F-19D5727B191A}" srcOrd="0" destOrd="0" presId="urn:microsoft.com/office/officeart/2005/8/layout/hierarchy2"/>
    <dgm:cxn modelId="{EC1776B0-C5C7-6E4E-A8B1-C7DB55F40497}" type="presParOf" srcId="{D1605F85-0670-FE49-979F-19D5727B191A}" destId="{03B51754-2CB8-2C4D-8743-41FE4822B6E4}" srcOrd="0" destOrd="0" presId="urn:microsoft.com/office/officeart/2005/8/layout/hierarchy2"/>
    <dgm:cxn modelId="{B71DDF8E-02D5-264B-B8E7-4E1215434DBE}" type="presParOf" srcId="{E8EEF28A-E8C8-FD46-9906-3AE3F4172503}" destId="{7A926F41-C71C-0F41-9CDB-04B159DEE9B7}" srcOrd="1" destOrd="0" presId="urn:microsoft.com/office/officeart/2005/8/layout/hierarchy2"/>
    <dgm:cxn modelId="{5D1A5FDD-B3D0-2A44-93CF-AAFD5AF87520}" type="presParOf" srcId="{7A926F41-C71C-0F41-9CDB-04B159DEE9B7}" destId="{F44B4F5B-AC62-654D-B6B4-E9BBCCC17499}" srcOrd="0" destOrd="0" presId="urn:microsoft.com/office/officeart/2005/8/layout/hierarchy2"/>
    <dgm:cxn modelId="{451F2343-26EE-E348-95A6-49DE0E770EFC}" type="presParOf" srcId="{7A926F41-C71C-0F41-9CDB-04B159DEE9B7}" destId="{B5580A7D-8C9E-884A-B1CA-00F8824A43CB}" srcOrd="1" destOrd="0" presId="urn:microsoft.com/office/officeart/2005/8/layout/hierarchy2"/>
    <dgm:cxn modelId="{73886D98-6CF8-B141-BEC7-AD27CEBC7C4C}" type="presParOf" srcId="{E8EEF28A-E8C8-FD46-9906-3AE3F4172503}" destId="{A53C94A8-761F-FF4B-AF99-AEAE4D23EB5A}" srcOrd="2" destOrd="0" presId="urn:microsoft.com/office/officeart/2005/8/layout/hierarchy2"/>
    <dgm:cxn modelId="{684F680D-26CA-5840-B4B3-A1AB51FB87DA}" type="presParOf" srcId="{A53C94A8-761F-FF4B-AF99-AEAE4D23EB5A}" destId="{6B10D5CE-818B-7E4E-B796-5BFFDC264464}" srcOrd="0" destOrd="0" presId="urn:microsoft.com/office/officeart/2005/8/layout/hierarchy2"/>
    <dgm:cxn modelId="{6BE01FC9-6E3A-264E-8828-8702F2DB0843}" type="presParOf" srcId="{E8EEF28A-E8C8-FD46-9906-3AE3F4172503}" destId="{DAFBE2EC-92EB-5A4F-B2A1-EA64F8FD26DD}" srcOrd="3" destOrd="0" presId="urn:microsoft.com/office/officeart/2005/8/layout/hierarchy2"/>
    <dgm:cxn modelId="{92D9E66E-B470-7346-B7E7-AB522D124650}" type="presParOf" srcId="{DAFBE2EC-92EB-5A4F-B2A1-EA64F8FD26DD}" destId="{AD8D9BD8-C0A8-264D-BA8D-420D6957529E}" srcOrd="0" destOrd="0" presId="urn:microsoft.com/office/officeart/2005/8/layout/hierarchy2"/>
    <dgm:cxn modelId="{5054858C-265E-D846-861B-2E99964CBE7B}" type="presParOf" srcId="{DAFBE2EC-92EB-5A4F-B2A1-EA64F8FD26DD}" destId="{867B4D0F-3330-3D47-9C22-6E2A024488E9}" srcOrd="1" destOrd="0" presId="urn:microsoft.com/office/officeart/2005/8/layout/hierarchy2"/>
    <dgm:cxn modelId="{D29D6D1D-58B8-F043-920F-52364E929272}" type="presParOf" srcId="{4CE04A87-16E6-F045-9EF9-3A4D6635D97D}" destId="{289ABC7D-E2A2-6D44-BFAD-26F720CE11C1}" srcOrd="2" destOrd="0" presId="urn:microsoft.com/office/officeart/2005/8/layout/hierarchy2"/>
    <dgm:cxn modelId="{143D9177-BD34-D442-9D58-C71D989D59CD}" type="presParOf" srcId="{289ABC7D-E2A2-6D44-BFAD-26F720CE11C1}" destId="{7A1CB60D-446D-1C4D-AE9E-B36E83FCF419}" srcOrd="0" destOrd="0" presId="urn:microsoft.com/office/officeart/2005/8/layout/hierarchy2"/>
    <dgm:cxn modelId="{47BD89BA-9FAD-B547-9C48-0F704C291872}" type="presParOf" srcId="{4CE04A87-16E6-F045-9EF9-3A4D6635D97D}" destId="{9303BD77-EABA-5E43-8072-BCE8AC582047}" srcOrd="3" destOrd="0" presId="urn:microsoft.com/office/officeart/2005/8/layout/hierarchy2"/>
    <dgm:cxn modelId="{58738C52-5F06-134C-AB0D-9C15CDE777FE}" type="presParOf" srcId="{9303BD77-EABA-5E43-8072-BCE8AC582047}" destId="{6FEC2C78-EDC9-214B-A36E-371853494EB3}" srcOrd="0" destOrd="0" presId="urn:microsoft.com/office/officeart/2005/8/layout/hierarchy2"/>
    <dgm:cxn modelId="{37AF17FA-285E-594C-ABB5-29460A64FCD9}" type="presParOf" srcId="{9303BD77-EABA-5E43-8072-BCE8AC582047}" destId="{9D8379C7-A6B3-1142-A9D4-3D355C179708}" srcOrd="1" destOrd="0" presId="urn:microsoft.com/office/officeart/2005/8/layout/hierarchy2"/>
    <dgm:cxn modelId="{DC118905-228C-224F-B164-AD4D7E99AB62}" type="presParOf" srcId="{9D8379C7-A6B3-1142-A9D4-3D355C179708}" destId="{7EC37764-FA6C-F749-9731-BC8A83FD6079}" srcOrd="0" destOrd="0" presId="urn:microsoft.com/office/officeart/2005/8/layout/hierarchy2"/>
    <dgm:cxn modelId="{F3BFF6AE-C9A4-6B4B-A060-FDEC98A34D86}" type="presParOf" srcId="{7EC37764-FA6C-F749-9731-BC8A83FD6079}" destId="{8F8E9694-9DB4-084A-9EBC-508CA880AEEB}" srcOrd="0" destOrd="0" presId="urn:microsoft.com/office/officeart/2005/8/layout/hierarchy2"/>
    <dgm:cxn modelId="{842CFD1D-AA65-7C48-87C3-67005A2A638A}" type="presParOf" srcId="{9D8379C7-A6B3-1142-A9D4-3D355C179708}" destId="{B45D05EA-DCAC-5547-977F-0849619EEBA4}" srcOrd="1" destOrd="0" presId="urn:microsoft.com/office/officeart/2005/8/layout/hierarchy2"/>
    <dgm:cxn modelId="{ADA6AC5C-DD7D-334B-BF86-CE53E9F8BF5C}" type="presParOf" srcId="{B45D05EA-DCAC-5547-977F-0849619EEBA4}" destId="{913DD748-2A19-6B48-8040-074E10E4CE8A}" srcOrd="0" destOrd="0" presId="urn:microsoft.com/office/officeart/2005/8/layout/hierarchy2"/>
    <dgm:cxn modelId="{8775BE87-C60D-5545-8F30-E2D3AEE5310E}" type="presParOf" srcId="{B45D05EA-DCAC-5547-977F-0849619EEBA4}" destId="{065B3A2F-89B2-944B-AA54-DE4490C7C963}" srcOrd="1" destOrd="0" presId="urn:microsoft.com/office/officeart/2005/8/layout/hierarchy2"/>
    <dgm:cxn modelId="{8C33E3BD-3B15-804D-9FD6-7F936DFF536C}" type="presParOf" srcId="{9D8379C7-A6B3-1142-A9D4-3D355C179708}" destId="{ABDE5973-42D3-AF4D-AB1F-6909DED082EF}" srcOrd="2" destOrd="0" presId="urn:microsoft.com/office/officeart/2005/8/layout/hierarchy2"/>
    <dgm:cxn modelId="{49DB0D65-23D2-7E49-97E1-002BBDCE9203}" type="presParOf" srcId="{ABDE5973-42D3-AF4D-AB1F-6909DED082EF}" destId="{37157934-0DE1-7A43-8EF9-52DDCF919D73}" srcOrd="0" destOrd="0" presId="urn:microsoft.com/office/officeart/2005/8/layout/hierarchy2"/>
    <dgm:cxn modelId="{611747C3-3511-5444-A5FB-D3F60FCF6DC2}" type="presParOf" srcId="{9D8379C7-A6B3-1142-A9D4-3D355C179708}" destId="{239952F1-294B-6B46-A872-DDD205714CF5}" srcOrd="3" destOrd="0" presId="urn:microsoft.com/office/officeart/2005/8/layout/hierarchy2"/>
    <dgm:cxn modelId="{BDA0C226-FCBF-C943-B233-6F958CA4AC71}" type="presParOf" srcId="{239952F1-294B-6B46-A872-DDD205714CF5}" destId="{9D1A1303-0D88-7E4B-9D7F-DA0A2B875B87}" srcOrd="0" destOrd="0" presId="urn:microsoft.com/office/officeart/2005/8/layout/hierarchy2"/>
    <dgm:cxn modelId="{F28A1B9D-1104-4E4F-A5C1-CCDACAC8E48A}" type="presParOf" srcId="{239952F1-294B-6B46-A872-DDD205714CF5}" destId="{2F82CB19-26C5-C141-8064-AD2CEE43BD08}" srcOrd="1" destOrd="0" presId="urn:microsoft.com/office/officeart/2005/8/layout/hierarchy2"/>
    <dgm:cxn modelId="{ABA113BE-3434-CB42-86AE-B2964408B2BD}" type="presParOf" srcId="{9D8379C7-A6B3-1142-A9D4-3D355C179708}" destId="{EEA33109-98EA-C24B-8AED-8D63CC245C43}" srcOrd="4" destOrd="0" presId="urn:microsoft.com/office/officeart/2005/8/layout/hierarchy2"/>
    <dgm:cxn modelId="{7FA5D8C2-0784-9746-93B4-E1C1544BA9EF}" type="presParOf" srcId="{EEA33109-98EA-C24B-8AED-8D63CC245C43}" destId="{BFDF630B-3813-A34E-AD3B-059E726BCB03}" srcOrd="0" destOrd="0" presId="urn:microsoft.com/office/officeart/2005/8/layout/hierarchy2"/>
    <dgm:cxn modelId="{523A2060-D662-F14E-953C-D1611129F5AB}" type="presParOf" srcId="{9D8379C7-A6B3-1142-A9D4-3D355C179708}" destId="{4DF6D804-B538-414B-9C18-DD4381F693B8}" srcOrd="5" destOrd="0" presId="urn:microsoft.com/office/officeart/2005/8/layout/hierarchy2"/>
    <dgm:cxn modelId="{38F026C5-263D-8D40-AE41-887E44CBE878}" type="presParOf" srcId="{4DF6D804-B538-414B-9C18-DD4381F693B8}" destId="{1FC6756B-D811-CB4A-A28F-ECBB61CCF607}" srcOrd="0" destOrd="0" presId="urn:microsoft.com/office/officeart/2005/8/layout/hierarchy2"/>
    <dgm:cxn modelId="{8B10249B-216B-1F4D-BF6F-BCFAA9E65749}" type="presParOf" srcId="{4DF6D804-B538-414B-9C18-DD4381F693B8}" destId="{4F6305A1-88D7-9F40-8D1B-8DF9BEAA89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744B1-62F6-AB41-AB48-08FB23222A7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86F2F-D3BC-984C-8E6F-31B473C31FA0}">
      <dgm:prSet phldrT="[Text]"/>
      <dgm:spPr/>
      <dgm:t>
        <a:bodyPr/>
        <a:lstStyle/>
        <a:p>
          <a:r>
            <a:rPr lang="en-US" dirty="0" smtClean="0"/>
            <a:t>PLE</a:t>
          </a:r>
          <a:endParaRPr lang="en-US" dirty="0"/>
        </a:p>
      </dgm:t>
    </dgm:pt>
    <dgm:pt modelId="{A6D2A303-13D3-FD49-8FD3-EF135257F677}" type="parTrans" cxnId="{15EF797F-D25C-E144-A930-B297B7893473}">
      <dgm:prSet/>
      <dgm:spPr/>
      <dgm:t>
        <a:bodyPr/>
        <a:lstStyle/>
        <a:p>
          <a:endParaRPr lang="en-US"/>
        </a:p>
      </dgm:t>
    </dgm:pt>
    <dgm:pt modelId="{5F809980-2FB8-D649-994C-99DF6E147088}" type="sibTrans" cxnId="{15EF797F-D25C-E144-A930-B297B7893473}">
      <dgm:prSet/>
      <dgm:spPr/>
      <dgm:t>
        <a:bodyPr/>
        <a:lstStyle/>
        <a:p>
          <a:endParaRPr lang="en-US"/>
        </a:p>
      </dgm:t>
    </dgm:pt>
    <dgm:pt modelId="{DA1F5BD5-737F-1344-99E8-2614E6BDA6C3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25474947-337F-7D4C-B9EE-B4CEF637CAF4}" type="parTrans" cxnId="{8A91CCD5-49B5-EF43-BBB0-A8204F15BA93}">
      <dgm:prSet/>
      <dgm:spPr/>
      <dgm:t>
        <a:bodyPr/>
        <a:lstStyle/>
        <a:p>
          <a:endParaRPr lang="en-US"/>
        </a:p>
      </dgm:t>
    </dgm:pt>
    <dgm:pt modelId="{FAAD71C8-02EF-2A4E-8F9B-DA09F88497FB}" type="sibTrans" cxnId="{8A91CCD5-49B5-EF43-BBB0-A8204F15BA93}">
      <dgm:prSet/>
      <dgm:spPr/>
      <dgm:t>
        <a:bodyPr/>
        <a:lstStyle/>
        <a:p>
          <a:endParaRPr lang="en-US"/>
        </a:p>
      </dgm:t>
    </dgm:pt>
    <dgm:pt modelId="{0E0A0EAE-CFF5-C941-B85C-97E9E1F5B678}">
      <dgm:prSet phldrT="[Text]"/>
      <dgm:spPr/>
      <dgm:t>
        <a:bodyPr/>
        <a:lstStyle/>
        <a:p>
          <a:r>
            <a:rPr lang="en-US" dirty="0" smtClean="0"/>
            <a:t>SIS/MIS/Banner</a:t>
          </a:r>
          <a:endParaRPr lang="en-US" dirty="0"/>
        </a:p>
      </dgm:t>
    </dgm:pt>
    <dgm:pt modelId="{B2666726-3090-9D40-A20C-6B5423BF52D3}" type="parTrans" cxnId="{AAB6E07A-3E7D-2548-A934-050B26C0AF80}">
      <dgm:prSet/>
      <dgm:spPr/>
      <dgm:t>
        <a:bodyPr/>
        <a:lstStyle/>
        <a:p>
          <a:endParaRPr lang="en-US"/>
        </a:p>
      </dgm:t>
    </dgm:pt>
    <dgm:pt modelId="{9F0E217D-DB79-EC45-B4B7-3313F338C5BA}" type="sibTrans" cxnId="{AAB6E07A-3E7D-2548-A934-050B26C0AF80}">
      <dgm:prSet/>
      <dgm:spPr/>
      <dgm:t>
        <a:bodyPr/>
        <a:lstStyle/>
        <a:p>
          <a:endParaRPr lang="en-US"/>
        </a:p>
      </dgm:t>
    </dgm:pt>
    <dgm:pt modelId="{05CC9D61-1C84-C644-90EA-5EF93A033E09}">
      <dgm:prSet phldrT="[Text]"/>
      <dgm:spPr/>
      <dgm:t>
        <a:bodyPr/>
        <a:lstStyle/>
        <a:p>
          <a:r>
            <a:rPr lang="en-US" dirty="0" smtClean="0"/>
            <a:t>Content &amp; Services</a:t>
          </a:r>
          <a:endParaRPr lang="en-US" dirty="0"/>
        </a:p>
      </dgm:t>
    </dgm:pt>
    <dgm:pt modelId="{201F9E54-6987-514B-B5BF-ABF9D6A10E25}" type="parTrans" cxnId="{146F749E-7B95-054D-8586-E8E151599522}">
      <dgm:prSet/>
      <dgm:spPr/>
      <dgm:t>
        <a:bodyPr/>
        <a:lstStyle/>
        <a:p>
          <a:endParaRPr lang="en-US"/>
        </a:p>
      </dgm:t>
    </dgm:pt>
    <dgm:pt modelId="{02E8E854-4933-E746-AB60-8ACC53ACD27B}" type="sibTrans" cxnId="{146F749E-7B95-054D-8586-E8E151599522}">
      <dgm:prSet/>
      <dgm:spPr/>
      <dgm:t>
        <a:bodyPr/>
        <a:lstStyle/>
        <a:p>
          <a:endParaRPr lang="en-US"/>
        </a:p>
      </dgm:t>
    </dgm:pt>
    <dgm:pt modelId="{D9A52E0F-8C3E-9B44-8BC0-AB7F0D4341F6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98F4E401-3E70-2641-B3FB-4A7C20C7D674}" type="parTrans" cxnId="{88DCEDFE-F5D1-1B4F-86BF-62D4C0FB19D3}">
      <dgm:prSet/>
      <dgm:spPr/>
      <dgm:t>
        <a:bodyPr/>
        <a:lstStyle/>
        <a:p>
          <a:endParaRPr lang="en-US"/>
        </a:p>
      </dgm:t>
    </dgm:pt>
    <dgm:pt modelId="{1A8A346B-164C-1C4C-826D-95F44C024D93}" type="sibTrans" cxnId="{88DCEDFE-F5D1-1B4F-86BF-62D4C0FB19D3}">
      <dgm:prSet/>
      <dgm:spPr/>
      <dgm:t>
        <a:bodyPr/>
        <a:lstStyle/>
        <a:p>
          <a:endParaRPr lang="en-US"/>
        </a:p>
      </dgm:t>
    </dgm:pt>
    <dgm:pt modelId="{43E5C01C-2CAE-0343-9F5B-5420408DD0B0}">
      <dgm:prSet phldrT="[Text]"/>
      <dgm:spPr/>
      <dgm:t>
        <a:bodyPr/>
        <a:lstStyle/>
        <a:p>
          <a:r>
            <a:rPr lang="en-US" dirty="0" smtClean="0"/>
            <a:t>Robot car</a:t>
          </a:r>
          <a:endParaRPr lang="en-US" dirty="0"/>
        </a:p>
      </dgm:t>
    </dgm:pt>
    <dgm:pt modelId="{DB7F1175-5952-9047-A72F-6D1A80CE9FA6}" type="parTrans" cxnId="{6977634C-9919-6748-8271-4C6226983ABA}">
      <dgm:prSet/>
      <dgm:spPr/>
      <dgm:t>
        <a:bodyPr/>
        <a:lstStyle/>
        <a:p>
          <a:endParaRPr lang="en-US"/>
        </a:p>
      </dgm:t>
    </dgm:pt>
    <dgm:pt modelId="{C37474B7-528D-F146-B349-6994352A1C0E}" type="sibTrans" cxnId="{6977634C-9919-6748-8271-4C6226983ABA}">
      <dgm:prSet/>
      <dgm:spPr/>
      <dgm:t>
        <a:bodyPr/>
        <a:lstStyle/>
        <a:p>
          <a:endParaRPr lang="en-US"/>
        </a:p>
      </dgm:t>
    </dgm:pt>
    <dgm:pt modelId="{9237122A-76CE-4149-A7FA-A5EC0E46E2BA}" type="pres">
      <dgm:prSet presAssocID="{364744B1-62F6-AB41-AB48-08FB23222A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1DDB9B6-316F-2941-B8E2-501F1344FF49}" type="pres">
      <dgm:prSet presAssocID="{F5986F2F-D3BC-984C-8E6F-31B473C31FA0}" presName="root1" presStyleCnt="0"/>
      <dgm:spPr/>
    </dgm:pt>
    <dgm:pt modelId="{49E5F990-8035-DC4B-B86D-F475786F45D8}" type="pres">
      <dgm:prSet presAssocID="{F5986F2F-D3BC-984C-8E6F-31B473C31F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05275A9-A512-6640-96A4-B4AFA38ADB16}" type="pres">
      <dgm:prSet presAssocID="{F5986F2F-D3BC-984C-8E6F-31B473C31FA0}" presName="level2hierChild" presStyleCnt="0"/>
      <dgm:spPr/>
    </dgm:pt>
    <dgm:pt modelId="{F6E0618C-CD26-7F48-B448-41CD294DE6ED}" type="pres">
      <dgm:prSet presAssocID="{25474947-337F-7D4C-B9EE-B4CEF637CAF4}" presName="conn2-1" presStyleLbl="parChTrans1D2" presStyleIdx="0" presStyleCnt="3"/>
      <dgm:spPr/>
      <dgm:t>
        <a:bodyPr/>
        <a:lstStyle/>
        <a:p>
          <a:endParaRPr lang="en-CA"/>
        </a:p>
      </dgm:t>
    </dgm:pt>
    <dgm:pt modelId="{85B15CA8-1D31-D64F-B9E0-428C9D554BD8}" type="pres">
      <dgm:prSet presAssocID="{25474947-337F-7D4C-B9EE-B4CEF637CAF4}" presName="connTx" presStyleLbl="parChTrans1D2" presStyleIdx="0" presStyleCnt="3"/>
      <dgm:spPr/>
      <dgm:t>
        <a:bodyPr/>
        <a:lstStyle/>
        <a:p>
          <a:endParaRPr lang="en-CA"/>
        </a:p>
      </dgm:t>
    </dgm:pt>
    <dgm:pt modelId="{200BF13A-31EB-B74C-9423-4BBF9E6BA8F4}" type="pres">
      <dgm:prSet presAssocID="{DA1F5BD5-737F-1344-99E8-2614E6BDA6C3}" presName="root2" presStyleCnt="0"/>
      <dgm:spPr/>
    </dgm:pt>
    <dgm:pt modelId="{19BCB23B-514E-5341-AE7D-C1BD528973FD}" type="pres">
      <dgm:prSet presAssocID="{DA1F5BD5-737F-1344-99E8-2614E6BDA6C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44B17A0-A4DB-F94E-9569-8B080E4EDD50}" type="pres">
      <dgm:prSet presAssocID="{DA1F5BD5-737F-1344-99E8-2614E6BDA6C3}" presName="level3hierChild" presStyleCnt="0"/>
      <dgm:spPr/>
    </dgm:pt>
    <dgm:pt modelId="{7FFFDA35-1C4B-A040-BD49-B112AC2C38A4}" type="pres">
      <dgm:prSet presAssocID="{B2666726-3090-9D40-A20C-6B5423BF52D3}" presName="conn2-1" presStyleLbl="parChTrans1D3" presStyleIdx="0" presStyleCnt="2"/>
      <dgm:spPr/>
      <dgm:t>
        <a:bodyPr/>
        <a:lstStyle/>
        <a:p>
          <a:endParaRPr lang="en-CA"/>
        </a:p>
      </dgm:t>
    </dgm:pt>
    <dgm:pt modelId="{B6C0D3E1-5538-F146-A08B-229AD88A9E53}" type="pres">
      <dgm:prSet presAssocID="{B2666726-3090-9D40-A20C-6B5423BF52D3}" presName="connTx" presStyleLbl="parChTrans1D3" presStyleIdx="0" presStyleCnt="2"/>
      <dgm:spPr/>
      <dgm:t>
        <a:bodyPr/>
        <a:lstStyle/>
        <a:p>
          <a:endParaRPr lang="en-CA"/>
        </a:p>
      </dgm:t>
    </dgm:pt>
    <dgm:pt modelId="{8C252ECE-9238-DF41-B62B-0B5F271FECF6}" type="pres">
      <dgm:prSet presAssocID="{0E0A0EAE-CFF5-C941-B85C-97E9E1F5B678}" presName="root2" presStyleCnt="0"/>
      <dgm:spPr/>
    </dgm:pt>
    <dgm:pt modelId="{0CDA4AC6-F021-D64D-ABFB-0BB1A7CD1791}" type="pres">
      <dgm:prSet presAssocID="{0E0A0EAE-CFF5-C941-B85C-97E9E1F5B67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2C3C86C-60F3-5D4D-8848-04D924E57448}" type="pres">
      <dgm:prSet presAssocID="{0E0A0EAE-CFF5-C941-B85C-97E9E1F5B678}" presName="level3hierChild" presStyleCnt="0"/>
      <dgm:spPr/>
    </dgm:pt>
    <dgm:pt modelId="{3321DA39-1E85-AB42-BC04-A0C691472A23}" type="pres">
      <dgm:prSet presAssocID="{201F9E54-6987-514B-B5BF-ABF9D6A10E25}" presName="conn2-1" presStyleLbl="parChTrans1D3" presStyleIdx="1" presStyleCnt="2"/>
      <dgm:spPr/>
      <dgm:t>
        <a:bodyPr/>
        <a:lstStyle/>
        <a:p>
          <a:endParaRPr lang="en-CA"/>
        </a:p>
      </dgm:t>
    </dgm:pt>
    <dgm:pt modelId="{DF664298-FF3F-4C42-9B7A-05C663386313}" type="pres">
      <dgm:prSet presAssocID="{201F9E54-6987-514B-B5BF-ABF9D6A10E25}" presName="connTx" presStyleLbl="parChTrans1D3" presStyleIdx="1" presStyleCnt="2"/>
      <dgm:spPr/>
      <dgm:t>
        <a:bodyPr/>
        <a:lstStyle/>
        <a:p>
          <a:endParaRPr lang="en-CA"/>
        </a:p>
      </dgm:t>
    </dgm:pt>
    <dgm:pt modelId="{5FD75EE9-AD42-EC4B-A09F-84CB16294804}" type="pres">
      <dgm:prSet presAssocID="{05CC9D61-1C84-C644-90EA-5EF93A033E09}" presName="root2" presStyleCnt="0"/>
      <dgm:spPr/>
    </dgm:pt>
    <dgm:pt modelId="{F8C1BE75-1342-D34E-B5E4-EFBD1DE5A439}" type="pres">
      <dgm:prSet presAssocID="{05CC9D61-1C84-C644-90EA-5EF93A033E0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071F4B2-9DA3-0B48-85F0-98D40C56762B}" type="pres">
      <dgm:prSet presAssocID="{05CC9D61-1C84-C644-90EA-5EF93A033E09}" presName="level3hierChild" presStyleCnt="0"/>
      <dgm:spPr/>
    </dgm:pt>
    <dgm:pt modelId="{DE793238-39CF-A54F-8901-2374086A962E}" type="pres">
      <dgm:prSet presAssocID="{98F4E401-3E70-2641-B3FB-4A7C20C7D674}" presName="conn2-1" presStyleLbl="parChTrans1D2" presStyleIdx="1" presStyleCnt="3"/>
      <dgm:spPr/>
      <dgm:t>
        <a:bodyPr/>
        <a:lstStyle/>
        <a:p>
          <a:endParaRPr lang="en-CA"/>
        </a:p>
      </dgm:t>
    </dgm:pt>
    <dgm:pt modelId="{D3235595-3B24-F442-A37B-8B7A4121E124}" type="pres">
      <dgm:prSet presAssocID="{98F4E401-3E70-2641-B3FB-4A7C20C7D674}" presName="connTx" presStyleLbl="parChTrans1D2" presStyleIdx="1" presStyleCnt="3"/>
      <dgm:spPr/>
      <dgm:t>
        <a:bodyPr/>
        <a:lstStyle/>
        <a:p>
          <a:endParaRPr lang="en-CA"/>
        </a:p>
      </dgm:t>
    </dgm:pt>
    <dgm:pt modelId="{57546961-5D6A-6546-9BE5-754E0D455B4C}" type="pres">
      <dgm:prSet presAssocID="{D9A52E0F-8C3E-9B44-8BC0-AB7F0D4341F6}" presName="root2" presStyleCnt="0"/>
      <dgm:spPr/>
    </dgm:pt>
    <dgm:pt modelId="{821D0FDE-BA5C-2C46-B4FE-8C6E8D0EE803}" type="pres">
      <dgm:prSet presAssocID="{D9A52E0F-8C3E-9B44-8BC0-AB7F0D4341F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C4C31-55DA-3047-8D3B-0D7AE9668F1B}" type="pres">
      <dgm:prSet presAssocID="{D9A52E0F-8C3E-9B44-8BC0-AB7F0D4341F6}" presName="level3hierChild" presStyleCnt="0"/>
      <dgm:spPr/>
    </dgm:pt>
    <dgm:pt modelId="{FE2DD02D-5691-1749-8915-1FAB56C75784}" type="pres">
      <dgm:prSet presAssocID="{DB7F1175-5952-9047-A72F-6D1A80CE9FA6}" presName="conn2-1" presStyleLbl="parChTrans1D2" presStyleIdx="2" presStyleCnt="3"/>
      <dgm:spPr/>
      <dgm:t>
        <a:bodyPr/>
        <a:lstStyle/>
        <a:p>
          <a:endParaRPr lang="en-CA"/>
        </a:p>
      </dgm:t>
    </dgm:pt>
    <dgm:pt modelId="{5708BE32-C065-6E40-80DF-EF27FDA485D7}" type="pres">
      <dgm:prSet presAssocID="{DB7F1175-5952-9047-A72F-6D1A80CE9FA6}" presName="connTx" presStyleLbl="parChTrans1D2" presStyleIdx="2" presStyleCnt="3"/>
      <dgm:spPr/>
      <dgm:t>
        <a:bodyPr/>
        <a:lstStyle/>
        <a:p>
          <a:endParaRPr lang="en-CA"/>
        </a:p>
      </dgm:t>
    </dgm:pt>
    <dgm:pt modelId="{A48A4ACF-A602-484B-9EA2-CB052E67CF80}" type="pres">
      <dgm:prSet presAssocID="{43E5C01C-2CAE-0343-9F5B-5420408DD0B0}" presName="root2" presStyleCnt="0"/>
      <dgm:spPr/>
    </dgm:pt>
    <dgm:pt modelId="{C270C501-D7A5-4440-A6A8-843F86A78989}" type="pres">
      <dgm:prSet presAssocID="{43E5C01C-2CAE-0343-9F5B-5420408DD0B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DFE20-64B3-3548-A69A-6F17A3F61E0D}" type="pres">
      <dgm:prSet presAssocID="{43E5C01C-2CAE-0343-9F5B-5420408DD0B0}" presName="level3hierChild" presStyleCnt="0"/>
      <dgm:spPr/>
    </dgm:pt>
  </dgm:ptLst>
  <dgm:cxnLst>
    <dgm:cxn modelId="{7DE820B8-D67B-E547-A4A3-5A78E497A8E1}" type="presOf" srcId="{DA1F5BD5-737F-1344-99E8-2614E6BDA6C3}" destId="{19BCB23B-514E-5341-AE7D-C1BD528973FD}" srcOrd="0" destOrd="0" presId="urn:microsoft.com/office/officeart/2005/8/layout/hierarchy2"/>
    <dgm:cxn modelId="{15EF797F-D25C-E144-A930-B297B7893473}" srcId="{364744B1-62F6-AB41-AB48-08FB23222A7A}" destId="{F5986F2F-D3BC-984C-8E6F-31B473C31FA0}" srcOrd="0" destOrd="0" parTransId="{A6D2A303-13D3-FD49-8FD3-EF135257F677}" sibTransId="{5F809980-2FB8-D649-994C-99DF6E147088}"/>
    <dgm:cxn modelId="{07ADD628-FF3D-834D-A361-95F7F3FA7C5E}" type="presOf" srcId="{05CC9D61-1C84-C644-90EA-5EF93A033E09}" destId="{F8C1BE75-1342-D34E-B5E4-EFBD1DE5A439}" srcOrd="0" destOrd="0" presId="urn:microsoft.com/office/officeart/2005/8/layout/hierarchy2"/>
    <dgm:cxn modelId="{2B02450E-EE5E-A341-8C8C-662034494816}" type="presOf" srcId="{98F4E401-3E70-2641-B3FB-4A7C20C7D674}" destId="{DE793238-39CF-A54F-8901-2374086A962E}" srcOrd="0" destOrd="0" presId="urn:microsoft.com/office/officeart/2005/8/layout/hierarchy2"/>
    <dgm:cxn modelId="{0550A99D-0606-614B-AA89-740D053BAE68}" type="presOf" srcId="{25474947-337F-7D4C-B9EE-B4CEF637CAF4}" destId="{85B15CA8-1D31-D64F-B9E0-428C9D554BD8}" srcOrd="1" destOrd="0" presId="urn:microsoft.com/office/officeart/2005/8/layout/hierarchy2"/>
    <dgm:cxn modelId="{FFFBAF74-2719-F848-B269-253A5B13BD40}" type="presOf" srcId="{B2666726-3090-9D40-A20C-6B5423BF52D3}" destId="{7FFFDA35-1C4B-A040-BD49-B112AC2C38A4}" srcOrd="0" destOrd="0" presId="urn:microsoft.com/office/officeart/2005/8/layout/hierarchy2"/>
    <dgm:cxn modelId="{D190BC0E-12F2-2042-A5DF-7D888479A04F}" type="presOf" srcId="{DB7F1175-5952-9047-A72F-6D1A80CE9FA6}" destId="{5708BE32-C065-6E40-80DF-EF27FDA485D7}" srcOrd="1" destOrd="0" presId="urn:microsoft.com/office/officeart/2005/8/layout/hierarchy2"/>
    <dgm:cxn modelId="{BE497F99-F8B6-4F42-B65F-8B4DE47F23CF}" type="presOf" srcId="{25474947-337F-7D4C-B9EE-B4CEF637CAF4}" destId="{F6E0618C-CD26-7F48-B448-41CD294DE6ED}" srcOrd="0" destOrd="0" presId="urn:microsoft.com/office/officeart/2005/8/layout/hierarchy2"/>
    <dgm:cxn modelId="{88DCEDFE-F5D1-1B4F-86BF-62D4C0FB19D3}" srcId="{F5986F2F-D3BC-984C-8E6F-31B473C31FA0}" destId="{D9A52E0F-8C3E-9B44-8BC0-AB7F0D4341F6}" srcOrd="1" destOrd="0" parTransId="{98F4E401-3E70-2641-B3FB-4A7C20C7D674}" sibTransId="{1A8A346B-164C-1C4C-826D-95F44C024D93}"/>
    <dgm:cxn modelId="{A0E0B75D-DF36-1E4B-8B04-74B8B57D63EA}" type="presOf" srcId="{43E5C01C-2CAE-0343-9F5B-5420408DD0B0}" destId="{C270C501-D7A5-4440-A6A8-843F86A78989}" srcOrd="0" destOrd="0" presId="urn:microsoft.com/office/officeart/2005/8/layout/hierarchy2"/>
    <dgm:cxn modelId="{7BF0362C-BC9F-2D40-90E3-359743AEEE8C}" type="presOf" srcId="{B2666726-3090-9D40-A20C-6B5423BF52D3}" destId="{B6C0D3E1-5538-F146-A08B-229AD88A9E53}" srcOrd="1" destOrd="0" presId="urn:microsoft.com/office/officeart/2005/8/layout/hierarchy2"/>
    <dgm:cxn modelId="{68A9BB83-F400-094A-B268-D795431B98AD}" type="presOf" srcId="{F5986F2F-D3BC-984C-8E6F-31B473C31FA0}" destId="{49E5F990-8035-DC4B-B86D-F475786F45D8}" srcOrd="0" destOrd="0" presId="urn:microsoft.com/office/officeart/2005/8/layout/hierarchy2"/>
    <dgm:cxn modelId="{39B9A3A6-E54D-864C-95D0-12AFB078A3E0}" type="presOf" srcId="{201F9E54-6987-514B-B5BF-ABF9D6A10E25}" destId="{3321DA39-1E85-AB42-BC04-A0C691472A23}" srcOrd="0" destOrd="0" presId="urn:microsoft.com/office/officeart/2005/8/layout/hierarchy2"/>
    <dgm:cxn modelId="{146F749E-7B95-054D-8586-E8E151599522}" srcId="{DA1F5BD5-737F-1344-99E8-2614E6BDA6C3}" destId="{05CC9D61-1C84-C644-90EA-5EF93A033E09}" srcOrd="1" destOrd="0" parTransId="{201F9E54-6987-514B-B5BF-ABF9D6A10E25}" sibTransId="{02E8E854-4933-E746-AB60-8ACC53ACD27B}"/>
    <dgm:cxn modelId="{22BD1A4A-3DE6-B247-B827-2DE277CF7B3D}" type="presOf" srcId="{DB7F1175-5952-9047-A72F-6D1A80CE9FA6}" destId="{FE2DD02D-5691-1749-8915-1FAB56C75784}" srcOrd="0" destOrd="0" presId="urn:microsoft.com/office/officeart/2005/8/layout/hierarchy2"/>
    <dgm:cxn modelId="{47225621-93FD-C54C-9394-BCE7B527AE88}" type="presOf" srcId="{98F4E401-3E70-2641-B3FB-4A7C20C7D674}" destId="{D3235595-3B24-F442-A37B-8B7A4121E124}" srcOrd="1" destOrd="0" presId="urn:microsoft.com/office/officeart/2005/8/layout/hierarchy2"/>
    <dgm:cxn modelId="{8A91CCD5-49B5-EF43-BBB0-A8204F15BA93}" srcId="{F5986F2F-D3BC-984C-8E6F-31B473C31FA0}" destId="{DA1F5BD5-737F-1344-99E8-2614E6BDA6C3}" srcOrd="0" destOrd="0" parTransId="{25474947-337F-7D4C-B9EE-B4CEF637CAF4}" sibTransId="{FAAD71C8-02EF-2A4E-8F9B-DA09F88497FB}"/>
    <dgm:cxn modelId="{E87BBEB3-0820-F94F-8E13-EAC1BA88EF85}" type="presOf" srcId="{0E0A0EAE-CFF5-C941-B85C-97E9E1F5B678}" destId="{0CDA4AC6-F021-D64D-ABFB-0BB1A7CD1791}" srcOrd="0" destOrd="0" presId="urn:microsoft.com/office/officeart/2005/8/layout/hierarchy2"/>
    <dgm:cxn modelId="{C5EDA5FA-2A56-0A4C-9445-086F5C592D83}" type="presOf" srcId="{364744B1-62F6-AB41-AB48-08FB23222A7A}" destId="{9237122A-76CE-4149-A7FA-A5EC0E46E2BA}" srcOrd="0" destOrd="0" presId="urn:microsoft.com/office/officeart/2005/8/layout/hierarchy2"/>
    <dgm:cxn modelId="{6977634C-9919-6748-8271-4C6226983ABA}" srcId="{F5986F2F-D3BC-984C-8E6F-31B473C31FA0}" destId="{43E5C01C-2CAE-0343-9F5B-5420408DD0B0}" srcOrd="2" destOrd="0" parTransId="{DB7F1175-5952-9047-A72F-6D1A80CE9FA6}" sibTransId="{C37474B7-528D-F146-B349-6994352A1C0E}"/>
    <dgm:cxn modelId="{8E69F2F5-EA1E-E543-A474-E576CF5F786E}" type="presOf" srcId="{201F9E54-6987-514B-B5BF-ABF9D6A10E25}" destId="{DF664298-FF3F-4C42-9B7A-05C663386313}" srcOrd="1" destOrd="0" presId="urn:microsoft.com/office/officeart/2005/8/layout/hierarchy2"/>
    <dgm:cxn modelId="{AAB6E07A-3E7D-2548-A934-050B26C0AF80}" srcId="{DA1F5BD5-737F-1344-99E8-2614E6BDA6C3}" destId="{0E0A0EAE-CFF5-C941-B85C-97E9E1F5B678}" srcOrd="0" destOrd="0" parTransId="{B2666726-3090-9D40-A20C-6B5423BF52D3}" sibTransId="{9F0E217D-DB79-EC45-B4B7-3313F338C5BA}"/>
    <dgm:cxn modelId="{D9CF7EFE-F26F-1149-AB1D-A3E2CAA22CC1}" type="presOf" srcId="{D9A52E0F-8C3E-9B44-8BC0-AB7F0D4341F6}" destId="{821D0FDE-BA5C-2C46-B4FE-8C6E8D0EE803}" srcOrd="0" destOrd="0" presId="urn:microsoft.com/office/officeart/2005/8/layout/hierarchy2"/>
    <dgm:cxn modelId="{5AB29E4C-2021-2C4E-8BF5-5A3BF73C2050}" type="presParOf" srcId="{9237122A-76CE-4149-A7FA-A5EC0E46E2BA}" destId="{E1DDB9B6-316F-2941-B8E2-501F1344FF49}" srcOrd="0" destOrd="0" presId="urn:microsoft.com/office/officeart/2005/8/layout/hierarchy2"/>
    <dgm:cxn modelId="{C75FD72A-B000-6344-A2BD-7B31932EEDA9}" type="presParOf" srcId="{E1DDB9B6-316F-2941-B8E2-501F1344FF49}" destId="{49E5F990-8035-DC4B-B86D-F475786F45D8}" srcOrd="0" destOrd="0" presId="urn:microsoft.com/office/officeart/2005/8/layout/hierarchy2"/>
    <dgm:cxn modelId="{D963188E-D086-A441-AB21-D3B695893EE6}" type="presParOf" srcId="{E1DDB9B6-316F-2941-B8E2-501F1344FF49}" destId="{905275A9-A512-6640-96A4-B4AFA38ADB16}" srcOrd="1" destOrd="0" presId="urn:microsoft.com/office/officeart/2005/8/layout/hierarchy2"/>
    <dgm:cxn modelId="{69FE386D-71F0-A144-886E-F6F2CD65745E}" type="presParOf" srcId="{905275A9-A512-6640-96A4-B4AFA38ADB16}" destId="{F6E0618C-CD26-7F48-B448-41CD294DE6ED}" srcOrd="0" destOrd="0" presId="urn:microsoft.com/office/officeart/2005/8/layout/hierarchy2"/>
    <dgm:cxn modelId="{AD90A4B4-A513-D840-8388-C130D18721C8}" type="presParOf" srcId="{F6E0618C-CD26-7F48-B448-41CD294DE6ED}" destId="{85B15CA8-1D31-D64F-B9E0-428C9D554BD8}" srcOrd="0" destOrd="0" presId="urn:microsoft.com/office/officeart/2005/8/layout/hierarchy2"/>
    <dgm:cxn modelId="{17C6D762-C6B3-884D-A294-09989706563C}" type="presParOf" srcId="{905275A9-A512-6640-96A4-B4AFA38ADB16}" destId="{200BF13A-31EB-B74C-9423-4BBF9E6BA8F4}" srcOrd="1" destOrd="0" presId="urn:microsoft.com/office/officeart/2005/8/layout/hierarchy2"/>
    <dgm:cxn modelId="{7105963B-E437-5F46-B51A-B69BCBC11171}" type="presParOf" srcId="{200BF13A-31EB-B74C-9423-4BBF9E6BA8F4}" destId="{19BCB23B-514E-5341-AE7D-C1BD528973FD}" srcOrd="0" destOrd="0" presId="urn:microsoft.com/office/officeart/2005/8/layout/hierarchy2"/>
    <dgm:cxn modelId="{379EEDE1-4FAF-0D46-A3B5-1231E1980CD2}" type="presParOf" srcId="{200BF13A-31EB-B74C-9423-4BBF9E6BA8F4}" destId="{D44B17A0-A4DB-F94E-9569-8B080E4EDD50}" srcOrd="1" destOrd="0" presId="urn:microsoft.com/office/officeart/2005/8/layout/hierarchy2"/>
    <dgm:cxn modelId="{86420E71-D668-F641-BEAA-3EB5F959FE9B}" type="presParOf" srcId="{D44B17A0-A4DB-F94E-9569-8B080E4EDD50}" destId="{7FFFDA35-1C4B-A040-BD49-B112AC2C38A4}" srcOrd="0" destOrd="0" presId="urn:microsoft.com/office/officeart/2005/8/layout/hierarchy2"/>
    <dgm:cxn modelId="{9E90B40F-5BE5-5146-8668-3C6C9AA8AE91}" type="presParOf" srcId="{7FFFDA35-1C4B-A040-BD49-B112AC2C38A4}" destId="{B6C0D3E1-5538-F146-A08B-229AD88A9E53}" srcOrd="0" destOrd="0" presId="urn:microsoft.com/office/officeart/2005/8/layout/hierarchy2"/>
    <dgm:cxn modelId="{456D1D18-F0BE-FC42-9903-F4FD9F00EBFC}" type="presParOf" srcId="{D44B17A0-A4DB-F94E-9569-8B080E4EDD50}" destId="{8C252ECE-9238-DF41-B62B-0B5F271FECF6}" srcOrd="1" destOrd="0" presId="urn:microsoft.com/office/officeart/2005/8/layout/hierarchy2"/>
    <dgm:cxn modelId="{B48CAFD8-5297-D04A-8C30-6F655C56EA84}" type="presParOf" srcId="{8C252ECE-9238-DF41-B62B-0B5F271FECF6}" destId="{0CDA4AC6-F021-D64D-ABFB-0BB1A7CD1791}" srcOrd="0" destOrd="0" presId="urn:microsoft.com/office/officeart/2005/8/layout/hierarchy2"/>
    <dgm:cxn modelId="{54FB0E66-39A9-2542-AA0F-1FE6702D0BCB}" type="presParOf" srcId="{8C252ECE-9238-DF41-B62B-0B5F271FECF6}" destId="{A2C3C86C-60F3-5D4D-8848-04D924E57448}" srcOrd="1" destOrd="0" presId="urn:microsoft.com/office/officeart/2005/8/layout/hierarchy2"/>
    <dgm:cxn modelId="{3F1F479A-D456-B642-85FD-27544AF97B58}" type="presParOf" srcId="{D44B17A0-A4DB-F94E-9569-8B080E4EDD50}" destId="{3321DA39-1E85-AB42-BC04-A0C691472A23}" srcOrd="2" destOrd="0" presId="urn:microsoft.com/office/officeart/2005/8/layout/hierarchy2"/>
    <dgm:cxn modelId="{1A9920B9-5391-114F-811A-A016548DBBA3}" type="presParOf" srcId="{3321DA39-1E85-AB42-BC04-A0C691472A23}" destId="{DF664298-FF3F-4C42-9B7A-05C663386313}" srcOrd="0" destOrd="0" presId="urn:microsoft.com/office/officeart/2005/8/layout/hierarchy2"/>
    <dgm:cxn modelId="{823E382C-4D2F-2440-A7EB-FAEBA91E3EC1}" type="presParOf" srcId="{D44B17A0-A4DB-F94E-9569-8B080E4EDD50}" destId="{5FD75EE9-AD42-EC4B-A09F-84CB16294804}" srcOrd="3" destOrd="0" presId="urn:microsoft.com/office/officeart/2005/8/layout/hierarchy2"/>
    <dgm:cxn modelId="{A66BA5B2-20FD-A845-B6FC-C713C431205C}" type="presParOf" srcId="{5FD75EE9-AD42-EC4B-A09F-84CB16294804}" destId="{F8C1BE75-1342-D34E-B5E4-EFBD1DE5A439}" srcOrd="0" destOrd="0" presId="urn:microsoft.com/office/officeart/2005/8/layout/hierarchy2"/>
    <dgm:cxn modelId="{21BEB8D9-5121-0F4E-A281-3AE1B41B6A92}" type="presParOf" srcId="{5FD75EE9-AD42-EC4B-A09F-84CB16294804}" destId="{6071F4B2-9DA3-0B48-85F0-98D40C56762B}" srcOrd="1" destOrd="0" presId="urn:microsoft.com/office/officeart/2005/8/layout/hierarchy2"/>
    <dgm:cxn modelId="{0E7EF8E1-C7EB-544F-B815-D947753F6ADA}" type="presParOf" srcId="{905275A9-A512-6640-96A4-B4AFA38ADB16}" destId="{DE793238-39CF-A54F-8901-2374086A962E}" srcOrd="2" destOrd="0" presId="urn:microsoft.com/office/officeart/2005/8/layout/hierarchy2"/>
    <dgm:cxn modelId="{F126F291-8318-2343-BA89-3E446429D3A5}" type="presParOf" srcId="{DE793238-39CF-A54F-8901-2374086A962E}" destId="{D3235595-3B24-F442-A37B-8B7A4121E124}" srcOrd="0" destOrd="0" presId="urn:microsoft.com/office/officeart/2005/8/layout/hierarchy2"/>
    <dgm:cxn modelId="{D7739ED4-C52B-F94F-BEF6-0CD89949541F}" type="presParOf" srcId="{905275A9-A512-6640-96A4-B4AFA38ADB16}" destId="{57546961-5D6A-6546-9BE5-754E0D455B4C}" srcOrd="3" destOrd="0" presId="urn:microsoft.com/office/officeart/2005/8/layout/hierarchy2"/>
    <dgm:cxn modelId="{45E036F0-C867-1647-9062-00534E18341E}" type="presParOf" srcId="{57546961-5D6A-6546-9BE5-754E0D455B4C}" destId="{821D0FDE-BA5C-2C46-B4FE-8C6E8D0EE803}" srcOrd="0" destOrd="0" presId="urn:microsoft.com/office/officeart/2005/8/layout/hierarchy2"/>
    <dgm:cxn modelId="{A5E0318F-0631-BC43-8C58-B560E633D799}" type="presParOf" srcId="{57546961-5D6A-6546-9BE5-754E0D455B4C}" destId="{860C4C31-55DA-3047-8D3B-0D7AE9668F1B}" srcOrd="1" destOrd="0" presId="urn:microsoft.com/office/officeart/2005/8/layout/hierarchy2"/>
    <dgm:cxn modelId="{3A9735CC-47E6-1541-913F-25E7C19844E0}" type="presParOf" srcId="{905275A9-A512-6640-96A4-B4AFA38ADB16}" destId="{FE2DD02D-5691-1749-8915-1FAB56C75784}" srcOrd="4" destOrd="0" presId="urn:microsoft.com/office/officeart/2005/8/layout/hierarchy2"/>
    <dgm:cxn modelId="{FE92492F-0A50-884C-BD13-3A41ABC42047}" type="presParOf" srcId="{FE2DD02D-5691-1749-8915-1FAB56C75784}" destId="{5708BE32-C065-6E40-80DF-EF27FDA485D7}" srcOrd="0" destOrd="0" presId="urn:microsoft.com/office/officeart/2005/8/layout/hierarchy2"/>
    <dgm:cxn modelId="{6D7BE868-F913-CB44-BDD2-6179CDD296AE}" type="presParOf" srcId="{905275A9-A512-6640-96A4-B4AFA38ADB16}" destId="{A48A4ACF-A602-484B-9EA2-CB052E67CF80}" srcOrd="5" destOrd="0" presId="urn:microsoft.com/office/officeart/2005/8/layout/hierarchy2"/>
    <dgm:cxn modelId="{45F8812B-2F09-6F48-B590-03C8A25CAA26}" type="presParOf" srcId="{A48A4ACF-A602-484B-9EA2-CB052E67CF80}" destId="{C270C501-D7A5-4440-A6A8-843F86A78989}" srcOrd="0" destOrd="0" presId="urn:microsoft.com/office/officeart/2005/8/layout/hierarchy2"/>
    <dgm:cxn modelId="{1D3D3FA0-E903-5945-86CB-B743D8690BB9}" type="presParOf" srcId="{A48A4ACF-A602-484B-9EA2-CB052E67CF80}" destId="{38ADFE20-64B3-3548-A69A-6F17A3F61E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BAD08-401D-5445-B157-0E47BBC288F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78F2B-9824-8B40-B4C0-409E2DF319B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3CECD3B8-258D-734D-A654-769B35B82774}" type="parTrans" cxnId="{C8249F28-82C5-6B4C-BD31-07A968CD011F}">
      <dgm:prSet/>
      <dgm:spPr/>
      <dgm:t>
        <a:bodyPr/>
        <a:lstStyle/>
        <a:p>
          <a:endParaRPr lang="en-US"/>
        </a:p>
      </dgm:t>
    </dgm:pt>
    <dgm:pt modelId="{BA4615C3-032E-BA48-A5AD-C0F3904FD521}" type="sibTrans" cxnId="{C8249F28-82C5-6B4C-BD31-07A968CD011F}">
      <dgm:prSet/>
      <dgm:spPr/>
      <dgm:t>
        <a:bodyPr/>
        <a:lstStyle/>
        <a:p>
          <a:endParaRPr lang="en-US"/>
        </a:p>
      </dgm:t>
    </dgm:pt>
    <dgm:pt modelId="{65A3BFE9-B705-3742-B819-7FBCB9AABB99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44B3C015-BF50-464C-B03C-B7DCA70EEC4D}" type="parTrans" cxnId="{5CDC52CE-3F6D-2445-83D2-3108469B776B}">
      <dgm:prSet/>
      <dgm:spPr/>
      <dgm:t>
        <a:bodyPr/>
        <a:lstStyle/>
        <a:p>
          <a:endParaRPr lang="en-US"/>
        </a:p>
      </dgm:t>
    </dgm:pt>
    <dgm:pt modelId="{C3CCA143-CDD7-3145-9C44-D519F9D4553C}" type="sibTrans" cxnId="{5CDC52CE-3F6D-2445-83D2-3108469B776B}">
      <dgm:prSet/>
      <dgm:spPr/>
      <dgm:t>
        <a:bodyPr/>
        <a:lstStyle/>
        <a:p>
          <a:endParaRPr lang="en-US"/>
        </a:p>
      </dgm:t>
    </dgm:pt>
    <dgm:pt modelId="{CD5480B2-B0D0-F34A-A617-45E7FBD651DB}">
      <dgm:prSet/>
      <dgm:spPr/>
      <dgm:t>
        <a:bodyPr/>
        <a:lstStyle/>
        <a:p>
          <a:r>
            <a:rPr lang="en-US" dirty="0" smtClean="0"/>
            <a:t>Posts</a:t>
          </a:r>
          <a:endParaRPr lang="en-US" dirty="0"/>
        </a:p>
      </dgm:t>
    </dgm:pt>
    <dgm:pt modelId="{2B3A648E-DD8D-6242-B4DF-D12FE203CAC3}" type="parTrans" cxnId="{4F25C22F-E2BB-1947-AD8A-17BD1F889062}">
      <dgm:prSet/>
      <dgm:spPr/>
      <dgm:t>
        <a:bodyPr/>
        <a:lstStyle/>
        <a:p>
          <a:endParaRPr lang="en-US"/>
        </a:p>
      </dgm:t>
    </dgm:pt>
    <dgm:pt modelId="{0844053B-F5D1-3C42-BD04-D002C92AEE36}" type="sibTrans" cxnId="{4F25C22F-E2BB-1947-AD8A-17BD1F889062}">
      <dgm:prSet/>
      <dgm:spPr/>
      <dgm:t>
        <a:bodyPr/>
        <a:lstStyle/>
        <a:p>
          <a:endParaRPr lang="en-US"/>
        </a:p>
      </dgm:t>
    </dgm:pt>
    <dgm:pt modelId="{164148B1-AC5E-3847-9689-4577DB03A6D4}">
      <dgm:prSet/>
      <dgm:spPr/>
      <dgm:t>
        <a:bodyPr/>
        <a:lstStyle/>
        <a:p>
          <a:r>
            <a:rPr lang="en-US" dirty="0" smtClean="0"/>
            <a:t>Papers</a:t>
          </a:r>
          <a:endParaRPr lang="en-US" dirty="0"/>
        </a:p>
      </dgm:t>
    </dgm:pt>
    <dgm:pt modelId="{1645D270-5C38-FE4B-8EF2-A64308E009E7}" type="parTrans" cxnId="{82DF99A6-F571-004A-9C3C-D316FCE10C2F}">
      <dgm:prSet/>
      <dgm:spPr/>
      <dgm:t>
        <a:bodyPr/>
        <a:lstStyle/>
        <a:p>
          <a:endParaRPr lang="en-US"/>
        </a:p>
      </dgm:t>
    </dgm:pt>
    <dgm:pt modelId="{9A9AA9B8-F48E-614D-BB4D-F9770ED63B8F}" type="sibTrans" cxnId="{82DF99A6-F571-004A-9C3C-D316FCE10C2F}">
      <dgm:prSet/>
      <dgm:spPr/>
      <dgm:t>
        <a:bodyPr/>
        <a:lstStyle/>
        <a:p>
          <a:endParaRPr lang="en-US"/>
        </a:p>
      </dgm:t>
    </dgm:pt>
    <dgm:pt modelId="{FADCB930-DED6-E24E-AC05-B50BD1064ADE}">
      <dgm:prSet/>
      <dgm:spPr/>
      <dgm:t>
        <a:bodyPr/>
        <a:lstStyle/>
        <a:p>
          <a:r>
            <a:rPr lang="en-US" dirty="0" smtClean="0"/>
            <a:t>Photos</a:t>
          </a:r>
          <a:endParaRPr lang="en-US" dirty="0"/>
        </a:p>
      </dgm:t>
    </dgm:pt>
    <dgm:pt modelId="{D5648780-3AE3-D844-8489-66958B015EB1}" type="parTrans" cxnId="{1605D1F3-C563-4645-AFA9-F20FB32F727A}">
      <dgm:prSet/>
      <dgm:spPr/>
      <dgm:t>
        <a:bodyPr/>
        <a:lstStyle/>
        <a:p>
          <a:endParaRPr lang="en-US"/>
        </a:p>
      </dgm:t>
    </dgm:pt>
    <dgm:pt modelId="{D37FD083-87C6-D647-9001-3A769C28E0F9}" type="sibTrans" cxnId="{1605D1F3-C563-4645-AFA9-F20FB32F727A}">
      <dgm:prSet/>
      <dgm:spPr/>
      <dgm:t>
        <a:bodyPr/>
        <a:lstStyle/>
        <a:p>
          <a:endParaRPr lang="en-US"/>
        </a:p>
      </dgm:t>
    </dgm:pt>
    <dgm:pt modelId="{452415A3-AEAD-3C41-B394-BE7505D63652}">
      <dgm:prSet phldrT="[Text]"/>
      <dgm:spPr/>
      <dgm:t>
        <a:bodyPr/>
        <a:lstStyle/>
        <a:p>
          <a:r>
            <a:rPr lang="en-US" dirty="0" smtClean="0"/>
            <a:t>Name / ID</a:t>
          </a:r>
          <a:endParaRPr lang="en-US" dirty="0"/>
        </a:p>
      </dgm:t>
    </dgm:pt>
    <dgm:pt modelId="{735AD35E-E116-2C4A-A369-FBA3ECA33C10}" type="parTrans" cxnId="{8136D655-D4BF-7E40-A0FC-D84CBB2AA8AD}">
      <dgm:prSet/>
      <dgm:spPr/>
      <dgm:t>
        <a:bodyPr/>
        <a:lstStyle/>
        <a:p>
          <a:endParaRPr lang="en-US"/>
        </a:p>
      </dgm:t>
    </dgm:pt>
    <dgm:pt modelId="{7E5DBEB9-8438-8D47-8924-D02FB3B7EF8A}" type="sibTrans" cxnId="{8136D655-D4BF-7E40-A0FC-D84CBB2AA8AD}">
      <dgm:prSet/>
      <dgm:spPr/>
      <dgm:t>
        <a:bodyPr/>
        <a:lstStyle/>
        <a:p>
          <a:endParaRPr lang="en-US"/>
        </a:p>
      </dgm:t>
    </dgm:pt>
    <dgm:pt modelId="{913C93C4-42D0-EC44-ADAB-CEA59E5E9DAE}">
      <dgm:prSet phldrT="[Text]"/>
      <dgm:spPr/>
      <dgm:t>
        <a:bodyPr/>
        <a:lstStyle/>
        <a:p>
          <a:r>
            <a:rPr lang="en-US" dirty="0" smtClean="0"/>
            <a:t>Credentials</a:t>
          </a:r>
          <a:endParaRPr lang="en-US" dirty="0"/>
        </a:p>
      </dgm:t>
    </dgm:pt>
    <dgm:pt modelId="{31FB5FDA-941E-B448-B747-27B31AB7EC57}" type="parTrans" cxnId="{3D03FF8E-3754-BB4B-B486-C4B9E8D69329}">
      <dgm:prSet/>
      <dgm:spPr/>
      <dgm:t>
        <a:bodyPr/>
        <a:lstStyle/>
        <a:p>
          <a:endParaRPr lang="en-US"/>
        </a:p>
      </dgm:t>
    </dgm:pt>
    <dgm:pt modelId="{3248308D-EADD-B740-96DF-6DE362D261E1}" type="sibTrans" cxnId="{3D03FF8E-3754-BB4B-B486-C4B9E8D69329}">
      <dgm:prSet/>
      <dgm:spPr/>
      <dgm:t>
        <a:bodyPr/>
        <a:lstStyle/>
        <a:p>
          <a:endParaRPr lang="en-US"/>
        </a:p>
      </dgm:t>
    </dgm:pt>
    <dgm:pt modelId="{23D36EB0-2791-A54E-A1DE-B44260B17F3D}">
      <dgm:prSet phldrT="[Text]"/>
      <dgm:spPr/>
      <dgm:t>
        <a:bodyPr/>
        <a:lstStyle/>
        <a:p>
          <a:r>
            <a:rPr lang="en-US" dirty="0" smtClean="0"/>
            <a:t>Social Network</a:t>
          </a:r>
          <a:endParaRPr lang="en-US" dirty="0"/>
        </a:p>
      </dgm:t>
    </dgm:pt>
    <dgm:pt modelId="{26B8689C-3690-A545-BB37-F447D69672FE}" type="parTrans" cxnId="{68743ADD-0AC9-9542-A7BB-D64A38066D50}">
      <dgm:prSet/>
      <dgm:spPr/>
      <dgm:t>
        <a:bodyPr/>
        <a:lstStyle/>
        <a:p>
          <a:endParaRPr lang="en-US"/>
        </a:p>
      </dgm:t>
    </dgm:pt>
    <dgm:pt modelId="{BC5B07B1-7A41-BC47-8A9B-B3ED044867AB}" type="sibTrans" cxnId="{68743ADD-0AC9-9542-A7BB-D64A38066D50}">
      <dgm:prSet/>
      <dgm:spPr/>
      <dgm:t>
        <a:bodyPr/>
        <a:lstStyle/>
        <a:p>
          <a:endParaRPr lang="en-US"/>
        </a:p>
      </dgm:t>
    </dgm:pt>
    <dgm:pt modelId="{D9B723A6-E131-0140-B998-C4180EFA890C}">
      <dgm:prSet phldrT="[Text]"/>
      <dgm:spPr/>
      <dgm:t>
        <a:bodyPr/>
        <a:lstStyle/>
        <a:p>
          <a:r>
            <a:rPr lang="en-US" dirty="0" smtClean="0"/>
            <a:t>Friends</a:t>
          </a:r>
          <a:endParaRPr lang="en-US" dirty="0"/>
        </a:p>
      </dgm:t>
    </dgm:pt>
    <dgm:pt modelId="{DDEBA24D-5389-AD47-9177-281EC6ECE672}" type="parTrans" cxnId="{A94BAAC1-9593-3A4B-B664-347180ADF6B2}">
      <dgm:prSet/>
      <dgm:spPr/>
      <dgm:t>
        <a:bodyPr/>
        <a:lstStyle/>
        <a:p>
          <a:endParaRPr lang="en-US"/>
        </a:p>
      </dgm:t>
    </dgm:pt>
    <dgm:pt modelId="{2F389FDB-24B2-FC4E-955C-CDB7BFC0EB8F}" type="sibTrans" cxnId="{A94BAAC1-9593-3A4B-B664-347180ADF6B2}">
      <dgm:prSet/>
      <dgm:spPr/>
      <dgm:t>
        <a:bodyPr/>
        <a:lstStyle/>
        <a:p>
          <a:endParaRPr lang="en-US"/>
        </a:p>
      </dgm:t>
    </dgm:pt>
    <dgm:pt modelId="{3219DE4D-837B-C746-B85E-F0B6BC8A1B85}">
      <dgm:prSet phldrT="[Text]"/>
      <dgm:spPr/>
      <dgm:t>
        <a:bodyPr/>
        <a:lstStyle/>
        <a:p>
          <a:r>
            <a:rPr lang="en-US" dirty="0" smtClean="0"/>
            <a:t>Groups</a:t>
          </a:r>
          <a:endParaRPr lang="en-US" dirty="0"/>
        </a:p>
      </dgm:t>
    </dgm:pt>
    <dgm:pt modelId="{A3CCA0F0-5EDD-3944-80D9-459010A27C3D}" type="parTrans" cxnId="{3AE53B4D-37E3-1849-8B9A-DDFFA3840B20}">
      <dgm:prSet/>
      <dgm:spPr/>
      <dgm:t>
        <a:bodyPr/>
        <a:lstStyle/>
        <a:p>
          <a:endParaRPr lang="en-US"/>
        </a:p>
      </dgm:t>
    </dgm:pt>
    <dgm:pt modelId="{85CD2D00-1480-2742-A2DD-008D14379320}" type="sibTrans" cxnId="{3AE53B4D-37E3-1849-8B9A-DDFFA3840B20}">
      <dgm:prSet/>
      <dgm:spPr/>
      <dgm:t>
        <a:bodyPr/>
        <a:lstStyle/>
        <a:p>
          <a:endParaRPr lang="en-US"/>
        </a:p>
      </dgm:t>
    </dgm:pt>
    <dgm:pt modelId="{5FCFE488-7A19-DF4E-96D1-550D1F62C14F}" type="pres">
      <dgm:prSet presAssocID="{DBBBAD08-401D-5445-B157-0E47BBC288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AD4216B-2F44-5146-82FA-6878978F7CC7}" type="pres">
      <dgm:prSet presAssocID="{23678F2B-9824-8B40-B4C0-409E2DF319BD}" presName="root" presStyleCnt="0"/>
      <dgm:spPr/>
    </dgm:pt>
    <dgm:pt modelId="{316961A1-DE3E-9744-9C15-BC41B6DCD8A8}" type="pres">
      <dgm:prSet presAssocID="{23678F2B-9824-8B40-B4C0-409E2DF319BD}" presName="rootComposite" presStyleCnt="0"/>
      <dgm:spPr/>
    </dgm:pt>
    <dgm:pt modelId="{FDBF570A-B57E-7B46-9741-92DCE1E61E70}" type="pres">
      <dgm:prSet presAssocID="{23678F2B-9824-8B40-B4C0-409E2DF319BD}" presName="rootText" presStyleLbl="node1" presStyleIdx="0" presStyleCnt="3"/>
      <dgm:spPr/>
      <dgm:t>
        <a:bodyPr/>
        <a:lstStyle/>
        <a:p>
          <a:endParaRPr lang="en-CA"/>
        </a:p>
      </dgm:t>
    </dgm:pt>
    <dgm:pt modelId="{6DFF5856-AC88-1645-BB06-A7901550F890}" type="pres">
      <dgm:prSet presAssocID="{23678F2B-9824-8B40-B4C0-409E2DF319BD}" presName="rootConnector" presStyleLbl="node1" presStyleIdx="0" presStyleCnt="3"/>
      <dgm:spPr/>
      <dgm:t>
        <a:bodyPr/>
        <a:lstStyle/>
        <a:p>
          <a:endParaRPr lang="en-CA"/>
        </a:p>
      </dgm:t>
    </dgm:pt>
    <dgm:pt modelId="{CCEE7C7E-1D47-A141-8175-34CE9A493E2C}" type="pres">
      <dgm:prSet presAssocID="{23678F2B-9824-8B40-B4C0-409E2DF319BD}" presName="childShape" presStyleCnt="0"/>
      <dgm:spPr/>
    </dgm:pt>
    <dgm:pt modelId="{0D8D4BC8-D394-0442-AFF2-F2A4C41D7942}" type="pres">
      <dgm:prSet presAssocID="{2B3A648E-DD8D-6242-B4DF-D12FE203CAC3}" presName="Name13" presStyleLbl="parChTrans1D2" presStyleIdx="0" presStyleCnt="7"/>
      <dgm:spPr/>
      <dgm:t>
        <a:bodyPr/>
        <a:lstStyle/>
        <a:p>
          <a:endParaRPr lang="en-CA"/>
        </a:p>
      </dgm:t>
    </dgm:pt>
    <dgm:pt modelId="{2A038D9A-DE55-7F43-81C5-2F1CD71E32F6}" type="pres">
      <dgm:prSet presAssocID="{CD5480B2-B0D0-F34A-A617-45E7FBD651DB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296217-843F-F24D-93D8-48D496A4FD5B}" type="pres">
      <dgm:prSet presAssocID="{1645D270-5C38-FE4B-8EF2-A64308E009E7}" presName="Name13" presStyleLbl="parChTrans1D2" presStyleIdx="1" presStyleCnt="7"/>
      <dgm:spPr/>
      <dgm:t>
        <a:bodyPr/>
        <a:lstStyle/>
        <a:p>
          <a:endParaRPr lang="en-CA"/>
        </a:p>
      </dgm:t>
    </dgm:pt>
    <dgm:pt modelId="{B41DD59C-EF68-BC4B-8EF4-A7F1955C4D88}" type="pres">
      <dgm:prSet presAssocID="{164148B1-AC5E-3847-9689-4577DB03A6D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CB8180-A61B-784E-B4AE-D1451F858585}" type="pres">
      <dgm:prSet presAssocID="{D5648780-3AE3-D844-8489-66958B015EB1}" presName="Name13" presStyleLbl="parChTrans1D2" presStyleIdx="2" presStyleCnt="7"/>
      <dgm:spPr/>
      <dgm:t>
        <a:bodyPr/>
        <a:lstStyle/>
        <a:p>
          <a:endParaRPr lang="en-CA"/>
        </a:p>
      </dgm:t>
    </dgm:pt>
    <dgm:pt modelId="{D6520404-6C70-CA43-BFDD-E7563079742C}" type="pres">
      <dgm:prSet presAssocID="{FADCB930-DED6-E24E-AC05-B50BD1064ADE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BB1C4AA-13F0-264C-BF7F-F8D89F79BDF2}" type="pres">
      <dgm:prSet presAssocID="{65A3BFE9-B705-3742-B819-7FBCB9AABB99}" presName="root" presStyleCnt="0"/>
      <dgm:spPr/>
    </dgm:pt>
    <dgm:pt modelId="{CFCF5D3C-1666-7544-BA3D-63E85FE80F01}" type="pres">
      <dgm:prSet presAssocID="{65A3BFE9-B705-3742-B819-7FBCB9AABB99}" presName="rootComposite" presStyleCnt="0"/>
      <dgm:spPr/>
    </dgm:pt>
    <dgm:pt modelId="{D6898031-8125-544C-9FFE-EB605A154B8F}" type="pres">
      <dgm:prSet presAssocID="{65A3BFE9-B705-3742-B819-7FBCB9AABB99}" presName="rootText" presStyleLbl="node1" presStyleIdx="1" presStyleCnt="3"/>
      <dgm:spPr/>
      <dgm:t>
        <a:bodyPr/>
        <a:lstStyle/>
        <a:p>
          <a:endParaRPr lang="en-CA"/>
        </a:p>
      </dgm:t>
    </dgm:pt>
    <dgm:pt modelId="{7C41E0D8-A064-1942-B9F6-FAA497DA8255}" type="pres">
      <dgm:prSet presAssocID="{65A3BFE9-B705-3742-B819-7FBCB9AABB99}" presName="rootConnector" presStyleLbl="node1" presStyleIdx="1" presStyleCnt="3"/>
      <dgm:spPr/>
      <dgm:t>
        <a:bodyPr/>
        <a:lstStyle/>
        <a:p>
          <a:endParaRPr lang="en-CA"/>
        </a:p>
      </dgm:t>
    </dgm:pt>
    <dgm:pt modelId="{2D7972DD-056E-F949-948D-CCAC358C529F}" type="pres">
      <dgm:prSet presAssocID="{65A3BFE9-B705-3742-B819-7FBCB9AABB99}" presName="childShape" presStyleCnt="0"/>
      <dgm:spPr/>
    </dgm:pt>
    <dgm:pt modelId="{48097EBA-BD04-3947-BE97-6F337F9FDF55}" type="pres">
      <dgm:prSet presAssocID="{735AD35E-E116-2C4A-A369-FBA3ECA33C10}" presName="Name13" presStyleLbl="parChTrans1D2" presStyleIdx="3" presStyleCnt="7"/>
      <dgm:spPr/>
      <dgm:t>
        <a:bodyPr/>
        <a:lstStyle/>
        <a:p>
          <a:endParaRPr lang="en-CA"/>
        </a:p>
      </dgm:t>
    </dgm:pt>
    <dgm:pt modelId="{6FCCA81B-420F-B746-B849-407E2347792E}" type="pres">
      <dgm:prSet presAssocID="{452415A3-AEAD-3C41-B394-BE7505D63652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711C42-E1A4-1C44-8CA4-70FDD23D9535}" type="pres">
      <dgm:prSet presAssocID="{31FB5FDA-941E-B448-B747-27B31AB7EC57}" presName="Name13" presStyleLbl="parChTrans1D2" presStyleIdx="4" presStyleCnt="7"/>
      <dgm:spPr/>
      <dgm:t>
        <a:bodyPr/>
        <a:lstStyle/>
        <a:p>
          <a:endParaRPr lang="en-CA"/>
        </a:p>
      </dgm:t>
    </dgm:pt>
    <dgm:pt modelId="{45879E4F-2C8F-D740-9525-441C475DC6A5}" type="pres">
      <dgm:prSet presAssocID="{913C93C4-42D0-EC44-ADAB-CEA59E5E9DAE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8EA001-63F6-5A4B-8DBD-D30AC315E2E4}" type="pres">
      <dgm:prSet presAssocID="{23D36EB0-2791-A54E-A1DE-B44260B17F3D}" presName="root" presStyleCnt="0"/>
      <dgm:spPr/>
    </dgm:pt>
    <dgm:pt modelId="{6CE0891C-D3BE-B744-B262-C59936FC3AB5}" type="pres">
      <dgm:prSet presAssocID="{23D36EB0-2791-A54E-A1DE-B44260B17F3D}" presName="rootComposite" presStyleCnt="0"/>
      <dgm:spPr/>
    </dgm:pt>
    <dgm:pt modelId="{59C5C05A-ED32-AE49-A0B4-48570AC35D78}" type="pres">
      <dgm:prSet presAssocID="{23D36EB0-2791-A54E-A1DE-B44260B17F3D}" presName="rootText" presStyleLbl="node1" presStyleIdx="2" presStyleCnt="3"/>
      <dgm:spPr/>
      <dgm:t>
        <a:bodyPr/>
        <a:lstStyle/>
        <a:p>
          <a:endParaRPr lang="en-CA"/>
        </a:p>
      </dgm:t>
    </dgm:pt>
    <dgm:pt modelId="{7AFF21DD-1C7F-3B43-98D5-DE44F2B38AFB}" type="pres">
      <dgm:prSet presAssocID="{23D36EB0-2791-A54E-A1DE-B44260B17F3D}" presName="rootConnector" presStyleLbl="node1" presStyleIdx="2" presStyleCnt="3"/>
      <dgm:spPr/>
      <dgm:t>
        <a:bodyPr/>
        <a:lstStyle/>
        <a:p>
          <a:endParaRPr lang="en-CA"/>
        </a:p>
      </dgm:t>
    </dgm:pt>
    <dgm:pt modelId="{5CF14B92-3AC3-1B44-A566-0D278BC07B4B}" type="pres">
      <dgm:prSet presAssocID="{23D36EB0-2791-A54E-A1DE-B44260B17F3D}" presName="childShape" presStyleCnt="0"/>
      <dgm:spPr/>
    </dgm:pt>
    <dgm:pt modelId="{350623A9-0183-CF41-9D93-AD811B6A0AA8}" type="pres">
      <dgm:prSet presAssocID="{DDEBA24D-5389-AD47-9177-281EC6ECE672}" presName="Name13" presStyleLbl="parChTrans1D2" presStyleIdx="5" presStyleCnt="7"/>
      <dgm:spPr/>
      <dgm:t>
        <a:bodyPr/>
        <a:lstStyle/>
        <a:p>
          <a:endParaRPr lang="en-CA"/>
        </a:p>
      </dgm:t>
    </dgm:pt>
    <dgm:pt modelId="{3B773887-C404-EE4D-ABF4-57BE8BE1A650}" type="pres">
      <dgm:prSet presAssocID="{D9B723A6-E131-0140-B998-C4180EFA890C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4AECDA-8ED1-FF42-AB4E-6A1974409393}" type="pres">
      <dgm:prSet presAssocID="{A3CCA0F0-5EDD-3944-80D9-459010A27C3D}" presName="Name13" presStyleLbl="parChTrans1D2" presStyleIdx="6" presStyleCnt="7"/>
      <dgm:spPr/>
      <dgm:t>
        <a:bodyPr/>
        <a:lstStyle/>
        <a:p>
          <a:endParaRPr lang="en-CA"/>
        </a:p>
      </dgm:t>
    </dgm:pt>
    <dgm:pt modelId="{B2E9A13F-E7BA-3F46-83EC-F1AD9BC67DC7}" type="pres">
      <dgm:prSet presAssocID="{3219DE4D-837B-C746-B85E-F0B6BC8A1B85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61FC25C-97A8-D744-B104-F843B607C310}" type="presOf" srcId="{23D36EB0-2791-A54E-A1DE-B44260B17F3D}" destId="{59C5C05A-ED32-AE49-A0B4-48570AC35D78}" srcOrd="0" destOrd="0" presId="urn:microsoft.com/office/officeart/2005/8/layout/hierarchy3"/>
    <dgm:cxn modelId="{5CDC52CE-3F6D-2445-83D2-3108469B776B}" srcId="{DBBBAD08-401D-5445-B157-0E47BBC288F2}" destId="{65A3BFE9-B705-3742-B819-7FBCB9AABB99}" srcOrd="1" destOrd="0" parTransId="{44B3C015-BF50-464C-B03C-B7DCA70EEC4D}" sibTransId="{C3CCA143-CDD7-3145-9C44-D519F9D4553C}"/>
    <dgm:cxn modelId="{899507FE-57EE-1B40-9F4F-BEFC0669D14B}" type="presOf" srcId="{A3CCA0F0-5EDD-3944-80D9-459010A27C3D}" destId="{944AECDA-8ED1-FF42-AB4E-6A1974409393}" srcOrd="0" destOrd="0" presId="urn:microsoft.com/office/officeart/2005/8/layout/hierarchy3"/>
    <dgm:cxn modelId="{CA82EC73-5EC5-0C41-B062-36EB54A5C123}" type="presOf" srcId="{65A3BFE9-B705-3742-B819-7FBCB9AABB99}" destId="{D6898031-8125-544C-9FFE-EB605A154B8F}" srcOrd="0" destOrd="0" presId="urn:microsoft.com/office/officeart/2005/8/layout/hierarchy3"/>
    <dgm:cxn modelId="{68743ADD-0AC9-9542-A7BB-D64A38066D50}" srcId="{DBBBAD08-401D-5445-B157-0E47BBC288F2}" destId="{23D36EB0-2791-A54E-A1DE-B44260B17F3D}" srcOrd="2" destOrd="0" parTransId="{26B8689C-3690-A545-BB37-F447D69672FE}" sibTransId="{BC5B07B1-7A41-BC47-8A9B-B3ED044867AB}"/>
    <dgm:cxn modelId="{0B2990E4-DD87-984A-A08E-F460933B5D50}" type="presOf" srcId="{164148B1-AC5E-3847-9689-4577DB03A6D4}" destId="{B41DD59C-EF68-BC4B-8EF4-A7F1955C4D88}" srcOrd="0" destOrd="0" presId="urn:microsoft.com/office/officeart/2005/8/layout/hierarchy3"/>
    <dgm:cxn modelId="{C8384383-2455-624D-A0A2-7898DDF583C7}" type="presOf" srcId="{23D36EB0-2791-A54E-A1DE-B44260B17F3D}" destId="{7AFF21DD-1C7F-3B43-98D5-DE44F2B38AFB}" srcOrd="1" destOrd="0" presId="urn:microsoft.com/office/officeart/2005/8/layout/hierarchy3"/>
    <dgm:cxn modelId="{1605D1F3-C563-4645-AFA9-F20FB32F727A}" srcId="{23678F2B-9824-8B40-B4C0-409E2DF319BD}" destId="{FADCB930-DED6-E24E-AC05-B50BD1064ADE}" srcOrd="2" destOrd="0" parTransId="{D5648780-3AE3-D844-8489-66958B015EB1}" sibTransId="{D37FD083-87C6-D647-9001-3A769C28E0F9}"/>
    <dgm:cxn modelId="{6EBFD0A7-7716-3A48-B9AB-3A3E4E3FD94A}" type="presOf" srcId="{735AD35E-E116-2C4A-A369-FBA3ECA33C10}" destId="{48097EBA-BD04-3947-BE97-6F337F9FDF55}" srcOrd="0" destOrd="0" presId="urn:microsoft.com/office/officeart/2005/8/layout/hierarchy3"/>
    <dgm:cxn modelId="{4F25C22F-E2BB-1947-AD8A-17BD1F889062}" srcId="{23678F2B-9824-8B40-B4C0-409E2DF319BD}" destId="{CD5480B2-B0D0-F34A-A617-45E7FBD651DB}" srcOrd="0" destOrd="0" parTransId="{2B3A648E-DD8D-6242-B4DF-D12FE203CAC3}" sibTransId="{0844053B-F5D1-3C42-BD04-D002C92AEE36}"/>
    <dgm:cxn modelId="{3D03FF8E-3754-BB4B-B486-C4B9E8D69329}" srcId="{65A3BFE9-B705-3742-B819-7FBCB9AABB99}" destId="{913C93C4-42D0-EC44-ADAB-CEA59E5E9DAE}" srcOrd="1" destOrd="0" parTransId="{31FB5FDA-941E-B448-B747-27B31AB7EC57}" sibTransId="{3248308D-EADD-B740-96DF-6DE362D261E1}"/>
    <dgm:cxn modelId="{AF4B9591-EADC-6E4E-8FE9-FC617A6BEFCD}" type="presOf" srcId="{1645D270-5C38-FE4B-8EF2-A64308E009E7}" destId="{ED296217-843F-F24D-93D8-48D496A4FD5B}" srcOrd="0" destOrd="0" presId="urn:microsoft.com/office/officeart/2005/8/layout/hierarchy3"/>
    <dgm:cxn modelId="{8136D655-D4BF-7E40-A0FC-D84CBB2AA8AD}" srcId="{65A3BFE9-B705-3742-B819-7FBCB9AABB99}" destId="{452415A3-AEAD-3C41-B394-BE7505D63652}" srcOrd="0" destOrd="0" parTransId="{735AD35E-E116-2C4A-A369-FBA3ECA33C10}" sibTransId="{7E5DBEB9-8438-8D47-8924-D02FB3B7EF8A}"/>
    <dgm:cxn modelId="{8E3D1D61-3D3E-5F47-8E96-055405C579D7}" type="presOf" srcId="{DDEBA24D-5389-AD47-9177-281EC6ECE672}" destId="{350623A9-0183-CF41-9D93-AD811B6A0AA8}" srcOrd="0" destOrd="0" presId="urn:microsoft.com/office/officeart/2005/8/layout/hierarchy3"/>
    <dgm:cxn modelId="{9DE419FB-D449-874F-831A-48B97C44FAA5}" type="presOf" srcId="{23678F2B-9824-8B40-B4C0-409E2DF319BD}" destId="{6DFF5856-AC88-1645-BB06-A7901550F890}" srcOrd="1" destOrd="0" presId="urn:microsoft.com/office/officeart/2005/8/layout/hierarchy3"/>
    <dgm:cxn modelId="{22B82C1B-B8B8-774C-AF1D-8799392C5F69}" type="presOf" srcId="{65A3BFE9-B705-3742-B819-7FBCB9AABB99}" destId="{7C41E0D8-A064-1942-B9F6-FAA497DA8255}" srcOrd="1" destOrd="0" presId="urn:microsoft.com/office/officeart/2005/8/layout/hierarchy3"/>
    <dgm:cxn modelId="{82DF99A6-F571-004A-9C3C-D316FCE10C2F}" srcId="{23678F2B-9824-8B40-B4C0-409E2DF319BD}" destId="{164148B1-AC5E-3847-9689-4577DB03A6D4}" srcOrd="1" destOrd="0" parTransId="{1645D270-5C38-FE4B-8EF2-A64308E009E7}" sibTransId="{9A9AA9B8-F48E-614D-BB4D-F9770ED63B8F}"/>
    <dgm:cxn modelId="{99A7710C-FDFA-C546-96B4-58E75725C206}" type="presOf" srcId="{CD5480B2-B0D0-F34A-A617-45E7FBD651DB}" destId="{2A038D9A-DE55-7F43-81C5-2F1CD71E32F6}" srcOrd="0" destOrd="0" presId="urn:microsoft.com/office/officeart/2005/8/layout/hierarchy3"/>
    <dgm:cxn modelId="{6296C54B-B9B7-7647-99A9-9ECB1B5DA5BE}" type="presOf" srcId="{D9B723A6-E131-0140-B998-C4180EFA890C}" destId="{3B773887-C404-EE4D-ABF4-57BE8BE1A650}" srcOrd="0" destOrd="0" presId="urn:microsoft.com/office/officeart/2005/8/layout/hierarchy3"/>
    <dgm:cxn modelId="{C8249F28-82C5-6B4C-BD31-07A968CD011F}" srcId="{DBBBAD08-401D-5445-B157-0E47BBC288F2}" destId="{23678F2B-9824-8B40-B4C0-409E2DF319BD}" srcOrd="0" destOrd="0" parTransId="{3CECD3B8-258D-734D-A654-769B35B82774}" sibTransId="{BA4615C3-032E-BA48-A5AD-C0F3904FD521}"/>
    <dgm:cxn modelId="{2B75A4A9-A5B2-F449-AF8C-053F8F75B932}" type="presOf" srcId="{DBBBAD08-401D-5445-B157-0E47BBC288F2}" destId="{5FCFE488-7A19-DF4E-96D1-550D1F62C14F}" srcOrd="0" destOrd="0" presId="urn:microsoft.com/office/officeart/2005/8/layout/hierarchy3"/>
    <dgm:cxn modelId="{EF6A5690-7BDE-7149-9653-808791CC3CEF}" type="presOf" srcId="{23678F2B-9824-8B40-B4C0-409E2DF319BD}" destId="{FDBF570A-B57E-7B46-9741-92DCE1E61E70}" srcOrd="0" destOrd="0" presId="urn:microsoft.com/office/officeart/2005/8/layout/hierarchy3"/>
    <dgm:cxn modelId="{CDDDFC1F-D053-3F49-B706-05E27BF5269A}" type="presOf" srcId="{D5648780-3AE3-D844-8489-66958B015EB1}" destId="{8ECB8180-A61B-784E-B4AE-D1451F858585}" srcOrd="0" destOrd="0" presId="urn:microsoft.com/office/officeart/2005/8/layout/hierarchy3"/>
    <dgm:cxn modelId="{3AE53B4D-37E3-1849-8B9A-DDFFA3840B20}" srcId="{23D36EB0-2791-A54E-A1DE-B44260B17F3D}" destId="{3219DE4D-837B-C746-B85E-F0B6BC8A1B85}" srcOrd="1" destOrd="0" parTransId="{A3CCA0F0-5EDD-3944-80D9-459010A27C3D}" sibTransId="{85CD2D00-1480-2742-A2DD-008D14379320}"/>
    <dgm:cxn modelId="{ACC04494-0831-444F-9238-408EF0E25AE9}" type="presOf" srcId="{452415A3-AEAD-3C41-B394-BE7505D63652}" destId="{6FCCA81B-420F-B746-B849-407E2347792E}" srcOrd="0" destOrd="0" presId="urn:microsoft.com/office/officeart/2005/8/layout/hierarchy3"/>
    <dgm:cxn modelId="{A94BAAC1-9593-3A4B-B664-347180ADF6B2}" srcId="{23D36EB0-2791-A54E-A1DE-B44260B17F3D}" destId="{D9B723A6-E131-0140-B998-C4180EFA890C}" srcOrd="0" destOrd="0" parTransId="{DDEBA24D-5389-AD47-9177-281EC6ECE672}" sibTransId="{2F389FDB-24B2-FC4E-955C-CDB7BFC0EB8F}"/>
    <dgm:cxn modelId="{267D7537-F041-7545-9A9F-886F8A026F4F}" type="presOf" srcId="{913C93C4-42D0-EC44-ADAB-CEA59E5E9DAE}" destId="{45879E4F-2C8F-D740-9525-441C475DC6A5}" srcOrd="0" destOrd="0" presId="urn:microsoft.com/office/officeart/2005/8/layout/hierarchy3"/>
    <dgm:cxn modelId="{DAF98800-B398-8442-8E45-0E321CEE9C2A}" type="presOf" srcId="{FADCB930-DED6-E24E-AC05-B50BD1064ADE}" destId="{D6520404-6C70-CA43-BFDD-E7563079742C}" srcOrd="0" destOrd="0" presId="urn:microsoft.com/office/officeart/2005/8/layout/hierarchy3"/>
    <dgm:cxn modelId="{6651A631-3DF3-0D40-8ABE-EB5984D606B9}" type="presOf" srcId="{3219DE4D-837B-C746-B85E-F0B6BC8A1B85}" destId="{B2E9A13F-E7BA-3F46-83EC-F1AD9BC67DC7}" srcOrd="0" destOrd="0" presId="urn:microsoft.com/office/officeart/2005/8/layout/hierarchy3"/>
    <dgm:cxn modelId="{2777CC6D-5B66-4C43-983A-F23DF74B7184}" type="presOf" srcId="{2B3A648E-DD8D-6242-B4DF-D12FE203CAC3}" destId="{0D8D4BC8-D394-0442-AFF2-F2A4C41D7942}" srcOrd="0" destOrd="0" presId="urn:microsoft.com/office/officeart/2005/8/layout/hierarchy3"/>
    <dgm:cxn modelId="{C70A2AFC-CC29-4D45-9A61-1A290CCA6F07}" type="presOf" srcId="{31FB5FDA-941E-B448-B747-27B31AB7EC57}" destId="{95711C42-E1A4-1C44-8CA4-70FDD23D9535}" srcOrd="0" destOrd="0" presId="urn:microsoft.com/office/officeart/2005/8/layout/hierarchy3"/>
    <dgm:cxn modelId="{CA540DCE-D603-C846-B174-8DB0E11899B1}" type="presParOf" srcId="{5FCFE488-7A19-DF4E-96D1-550D1F62C14F}" destId="{6AD4216B-2F44-5146-82FA-6878978F7CC7}" srcOrd="0" destOrd="0" presId="urn:microsoft.com/office/officeart/2005/8/layout/hierarchy3"/>
    <dgm:cxn modelId="{4E9BFF18-223B-5D4A-AA8B-0CE1C06C41C2}" type="presParOf" srcId="{6AD4216B-2F44-5146-82FA-6878978F7CC7}" destId="{316961A1-DE3E-9744-9C15-BC41B6DCD8A8}" srcOrd="0" destOrd="0" presId="urn:microsoft.com/office/officeart/2005/8/layout/hierarchy3"/>
    <dgm:cxn modelId="{D2954954-D3A8-F948-9F9D-0799403FED32}" type="presParOf" srcId="{316961A1-DE3E-9744-9C15-BC41B6DCD8A8}" destId="{FDBF570A-B57E-7B46-9741-92DCE1E61E70}" srcOrd="0" destOrd="0" presId="urn:microsoft.com/office/officeart/2005/8/layout/hierarchy3"/>
    <dgm:cxn modelId="{DFED4AF2-C666-2046-96F9-38391507FB76}" type="presParOf" srcId="{316961A1-DE3E-9744-9C15-BC41B6DCD8A8}" destId="{6DFF5856-AC88-1645-BB06-A7901550F890}" srcOrd="1" destOrd="0" presId="urn:microsoft.com/office/officeart/2005/8/layout/hierarchy3"/>
    <dgm:cxn modelId="{10EA221F-E24A-AF4E-98F8-C08A70BD8C56}" type="presParOf" srcId="{6AD4216B-2F44-5146-82FA-6878978F7CC7}" destId="{CCEE7C7E-1D47-A141-8175-34CE9A493E2C}" srcOrd="1" destOrd="0" presId="urn:microsoft.com/office/officeart/2005/8/layout/hierarchy3"/>
    <dgm:cxn modelId="{1712175B-356D-404A-B101-C933B977F52F}" type="presParOf" srcId="{CCEE7C7E-1D47-A141-8175-34CE9A493E2C}" destId="{0D8D4BC8-D394-0442-AFF2-F2A4C41D7942}" srcOrd="0" destOrd="0" presId="urn:microsoft.com/office/officeart/2005/8/layout/hierarchy3"/>
    <dgm:cxn modelId="{EBEC592B-382E-3847-85EE-A0EE7CFC08F0}" type="presParOf" srcId="{CCEE7C7E-1D47-A141-8175-34CE9A493E2C}" destId="{2A038D9A-DE55-7F43-81C5-2F1CD71E32F6}" srcOrd="1" destOrd="0" presId="urn:microsoft.com/office/officeart/2005/8/layout/hierarchy3"/>
    <dgm:cxn modelId="{116D4E87-FD27-A04C-8A07-790620300F8B}" type="presParOf" srcId="{CCEE7C7E-1D47-A141-8175-34CE9A493E2C}" destId="{ED296217-843F-F24D-93D8-48D496A4FD5B}" srcOrd="2" destOrd="0" presId="urn:microsoft.com/office/officeart/2005/8/layout/hierarchy3"/>
    <dgm:cxn modelId="{9D63FB33-72D8-8D4D-A688-E2B51C04092F}" type="presParOf" srcId="{CCEE7C7E-1D47-A141-8175-34CE9A493E2C}" destId="{B41DD59C-EF68-BC4B-8EF4-A7F1955C4D88}" srcOrd="3" destOrd="0" presId="urn:microsoft.com/office/officeart/2005/8/layout/hierarchy3"/>
    <dgm:cxn modelId="{B69ACF7C-C152-574B-9EEA-1A18313B6644}" type="presParOf" srcId="{CCEE7C7E-1D47-A141-8175-34CE9A493E2C}" destId="{8ECB8180-A61B-784E-B4AE-D1451F858585}" srcOrd="4" destOrd="0" presId="urn:microsoft.com/office/officeart/2005/8/layout/hierarchy3"/>
    <dgm:cxn modelId="{23F16943-FDB8-794E-B635-12EBF43609F2}" type="presParOf" srcId="{CCEE7C7E-1D47-A141-8175-34CE9A493E2C}" destId="{D6520404-6C70-CA43-BFDD-E7563079742C}" srcOrd="5" destOrd="0" presId="urn:microsoft.com/office/officeart/2005/8/layout/hierarchy3"/>
    <dgm:cxn modelId="{24CDC087-4175-A144-BD23-57BCCFF37543}" type="presParOf" srcId="{5FCFE488-7A19-DF4E-96D1-550D1F62C14F}" destId="{1BB1C4AA-13F0-264C-BF7F-F8D89F79BDF2}" srcOrd="1" destOrd="0" presId="urn:microsoft.com/office/officeart/2005/8/layout/hierarchy3"/>
    <dgm:cxn modelId="{DA1E0E3B-D7F8-EB42-88C5-E000F08D9BC6}" type="presParOf" srcId="{1BB1C4AA-13F0-264C-BF7F-F8D89F79BDF2}" destId="{CFCF5D3C-1666-7544-BA3D-63E85FE80F01}" srcOrd="0" destOrd="0" presId="urn:microsoft.com/office/officeart/2005/8/layout/hierarchy3"/>
    <dgm:cxn modelId="{A0EDC701-E765-0741-B81D-DCE462DE1778}" type="presParOf" srcId="{CFCF5D3C-1666-7544-BA3D-63E85FE80F01}" destId="{D6898031-8125-544C-9FFE-EB605A154B8F}" srcOrd="0" destOrd="0" presId="urn:microsoft.com/office/officeart/2005/8/layout/hierarchy3"/>
    <dgm:cxn modelId="{47BB2444-42C2-A049-A664-C597FF8FF94F}" type="presParOf" srcId="{CFCF5D3C-1666-7544-BA3D-63E85FE80F01}" destId="{7C41E0D8-A064-1942-B9F6-FAA497DA8255}" srcOrd="1" destOrd="0" presId="urn:microsoft.com/office/officeart/2005/8/layout/hierarchy3"/>
    <dgm:cxn modelId="{07921F90-371D-DE45-8D07-E8B05F16630E}" type="presParOf" srcId="{1BB1C4AA-13F0-264C-BF7F-F8D89F79BDF2}" destId="{2D7972DD-056E-F949-948D-CCAC358C529F}" srcOrd="1" destOrd="0" presId="urn:microsoft.com/office/officeart/2005/8/layout/hierarchy3"/>
    <dgm:cxn modelId="{9EA9C33B-5B27-7144-A326-189A000A5F21}" type="presParOf" srcId="{2D7972DD-056E-F949-948D-CCAC358C529F}" destId="{48097EBA-BD04-3947-BE97-6F337F9FDF55}" srcOrd="0" destOrd="0" presId="urn:microsoft.com/office/officeart/2005/8/layout/hierarchy3"/>
    <dgm:cxn modelId="{6976640B-45B7-ED46-9444-50E5C8C86F25}" type="presParOf" srcId="{2D7972DD-056E-F949-948D-CCAC358C529F}" destId="{6FCCA81B-420F-B746-B849-407E2347792E}" srcOrd="1" destOrd="0" presId="urn:microsoft.com/office/officeart/2005/8/layout/hierarchy3"/>
    <dgm:cxn modelId="{CEAAA649-A896-744F-B16F-B071EE8E955A}" type="presParOf" srcId="{2D7972DD-056E-F949-948D-CCAC358C529F}" destId="{95711C42-E1A4-1C44-8CA4-70FDD23D9535}" srcOrd="2" destOrd="0" presId="urn:microsoft.com/office/officeart/2005/8/layout/hierarchy3"/>
    <dgm:cxn modelId="{9EB2DA61-3370-7D43-9155-565A97E92500}" type="presParOf" srcId="{2D7972DD-056E-F949-948D-CCAC358C529F}" destId="{45879E4F-2C8F-D740-9525-441C475DC6A5}" srcOrd="3" destOrd="0" presId="urn:microsoft.com/office/officeart/2005/8/layout/hierarchy3"/>
    <dgm:cxn modelId="{ACDD70F3-B388-DB47-9339-C98406023F41}" type="presParOf" srcId="{5FCFE488-7A19-DF4E-96D1-550D1F62C14F}" destId="{138EA001-63F6-5A4B-8DBD-D30AC315E2E4}" srcOrd="2" destOrd="0" presId="urn:microsoft.com/office/officeart/2005/8/layout/hierarchy3"/>
    <dgm:cxn modelId="{616B5785-B356-124A-957B-800A00E7C4C0}" type="presParOf" srcId="{138EA001-63F6-5A4B-8DBD-D30AC315E2E4}" destId="{6CE0891C-D3BE-B744-B262-C59936FC3AB5}" srcOrd="0" destOrd="0" presId="urn:microsoft.com/office/officeart/2005/8/layout/hierarchy3"/>
    <dgm:cxn modelId="{AD542F1F-AB52-B740-87B6-F8A4DCE36E47}" type="presParOf" srcId="{6CE0891C-D3BE-B744-B262-C59936FC3AB5}" destId="{59C5C05A-ED32-AE49-A0B4-48570AC35D78}" srcOrd="0" destOrd="0" presId="urn:microsoft.com/office/officeart/2005/8/layout/hierarchy3"/>
    <dgm:cxn modelId="{C8B13E54-3F34-214E-AA9C-E25CBFABCE17}" type="presParOf" srcId="{6CE0891C-D3BE-B744-B262-C59936FC3AB5}" destId="{7AFF21DD-1C7F-3B43-98D5-DE44F2B38AFB}" srcOrd="1" destOrd="0" presId="urn:microsoft.com/office/officeart/2005/8/layout/hierarchy3"/>
    <dgm:cxn modelId="{B5706F10-1B19-EC4D-9255-06988E7F99CE}" type="presParOf" srcId="{138EA001-63F6-5A4B-8DBD-D30AC315E2E4}" destId="{5CF14B92-3AC3-1B44-A566-0D278BC07B4B}" srcOrd="1" destOrd="0" presId="urn:microsoft.com/office/officeart/2005/8/layout/hierarchy3"/>
    <dgm:cxn modelId="{17292E4D-8F13-594F-96EF-D6BDB5BC0768}" type="presParOf" srcId="{5CF14B92-3AC3-1B44-A566-0D278BC07B4B}" destId="{350623A9-0183-CF41-9D93-AD811B6A0AA8}" srcOrd="0" destOrd="0" presId="urn:microsoft.com/office/officeart/2005/8/layout/hierarchy3"/>
    <dgm:cxn modelId="{8C63773D-D8E1-7D4D-9B51-48A4272FA52D}" type="presParOf" srcId="{5CF14B92-3AC3-1B44-A566-0D278BC07B4B}" destId="{3B773887-C404-EE4D-ABF4-57BE8BE1A650}" srcOrd="1" destOrd="0" presId="urn:microsoft.com/office/officeart/2005/8/layout/hierarchy3"/>
    <dgm:cxn modelId="{07E1DC16-0AFC-A042-B886-91A19A949DE7}" type="presParOf" srcId="{5CF14B92-3AC3-1B44-A566-0D278BC07B4B}" destId="{944AECDA-8ED1-FF42-AB4E-6A1974409393}" srcOrd="2" destOrd="0" presId="urn:microsoft.com/office/officeart/2005/8/layout/hierarchy3"/>
    <dgm:cxn modelId="{22696802-5657-B24C-BEE5-E02B3ECDC6BC}" type="presParOf" srcId="{5CF14B92-3AC3-1B44-A566-0D278BC07B4B}" destId="{B2E9A13F-E7BA-3F46-83EC-F1AD9BC67D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A90E7-DA24-544C-91B9-B49E76E0A43E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Browser</a:t>
          </a:r>
          <a:endParaRPr lang="en-US" sz="5000" kern="1200" dirty="0"/>
        </a:p>
      </dsp:txBody>
      <dsp:txXfrm>
        <a:off x="866536" y="1618030"/>
        <a:ext cx="2660067" cy="1289902"/>
      </dsp:txXfrm>
    </dsp:sp>
    <dsp:sp modelId="{DEDFCCA8-B0A9-E54B-B234-EE7C36EC60DE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66813" y="1427150"/>
        <a:ext cx="95972" cy="95972"/>
      </dsp:txXfrm>
    </dsp:sp>
    <dsp:sp modelId="{4E6ED965-8FF4-094A-BC3B-A52DDBC2A999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Moodle</a:t>
          </a:r>
          <a:endParaRPr lang="en-US" sz="5000" kern="1200" dirty="0"/>
        </a:p>
      </dsp:txBody>
      <dsp:txXfrm>
        <a:off x="4702996" y="42340"/>
        <a:ext cx="2660067" cy="1289902"/>
      </dsp:txXfrm>
    </dsp:sp>
    <dsp:sp modelId="{324EC9AE-C931-0F42-B201-13FB63A8C615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7396" y="2235578"/>
        <a:ext cx="54806" cy="54806"/>
      </dsp:txXfrm>
    </dsp:sp>
    <dsp:sp modelId="{5830A49C-7A23-BE43-878B-A41ACA7A9848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D2L</a:t>
          </a:r>
          <a:endParaRPr lang="en-US" sz="5000" kern="1200" dirty="0"/>
        </a:p>
      </dsp:txBody>
      <dsp:txXfrm>
        <a:off x="4702996" y="1618030"/>
        <a:ext cx="2660067" cy="1289902"/>
      </dsp:txXfrm>
    </dsp:sp>
    <dsp:sp modelId="{824E5531-0941-E043-8F7B-26DCFBB4F1A8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66813" y="3002839"/>
        <a:ext cx="95972" cy="95972"/>
      </dsp:txXfrm>
    </dsp:sp>
    <dsp:sp modelId="{F46F7EAA-A3F3-1947-B736-42441EE43AB0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Robot Car</a:t>
          </a:r>
          <a:endParaRPr lang="en-US" sz="5000" kern="1200" dirty="0"/>
        </a:p>
      </dsp:txBody>
      <dsp:txXfrm>
        <a:off x="4702996" y="3193719"/>
        <a:ext cx="2660067" cy="1289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ABDF-8239-A045-AE3F-AED8318D1777}">
      <dsp:nvSpPr>
        <dsp:cNvPr id="0" name=""/>
        <dsp:cNvSpPr/>
      </dsp:nvSpPr>
      <dsp:spPr>
        <a:xfrm>
          <a:off x="632814" y="1928175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Browser</a:t>
          </a:r>
          <a:endParaRPr lang="en-US" sz="2000" kern="1200" dirty="0"/>
        </a:p>
      </dsp:txBody>
      <dsp:txXfrm>
        <a:off x="652426" y="1947787"/>
        <a:ext cx="1300001" cy="630388"/>
      </dsp:txXfrm>
    </dsp:sp>
    <dsp:sp modelId="{BDD1167A-8A2C-864C-B95E-1A1832792DC2}">
      <dsp:nvSpPr>
        <dsp:cNvPr id="0" name=""/>
        <dsp:cNvSpPr/>
      </dsp:nvSpPr>
      <dsp:spPr>
        <a:xfrm rot="17692822">
          <a:off x="1603257" y="1672125"/>
          <a:ext cx="12732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3254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8053" y="1653609"/>
        <a:ext cx="63662" cy="63662"/>
      </dsp:txXfrm>
    </dsp:sp>
    <dsp:sp modelId="{109CBD6D-1DA6-6A4C-A6F3-CA49FEED6AB9}">
      <dsp:nvSpPr>
        <dsp:cNvPr id="0" name=""/>
        <dsp:cNvSpPr/>
      </dsp:nvSpPr>
      <dsp:spPr>
        <a:xfrm>
          <a:off x="2507729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Moodle</a:t>
          </a:r>
          <a:endParaRPr lang="en-US" sz="2000" kern="1200" dirty="0"/>
        </a:p>
      </dsp:txBody>
      <dsp:txXfrm>
        <a:off x="2527341" y="792705"/>
        <a:ext cx="1300001" cy="630388"/>
      </dsp:txXfrm>
    </dsp:sp>
    <dsp:sp modelId="{FE772951-A918-D646-A2F6-8EF2ED70B2CB}">
      <dsp:nvSpPr>
        <dsp:cNvPr id="0" name=""/>
        <dsp:cNvSpPr/>
      </dsp:nvSpPr>
      <dsp:spPr>
        <a:xfrm rot="18289469">
          <a:off x="3645772" y="709556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699420"/>
        <a:ext cx="46902" cy="46902"/>
      </dsp:txXfrm>
    </dsp:sp>
    <dsp:sp modelId="{2013F91A-389B-0742-8C77-CFDB05F2B1D0}">
      <dsp:nvSpPr>
        <dsp:cNvPr id="0" name=""/>
        <dsp:cNvSpPr/>
      </dsp:nvSpPr>
      <dsp:spPr>
        <a:xfrm>
          <a:off x="4382645" y="3038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4402257" y="22650"/>
        <a:ext cx="1300001" cy="630388"/>
      </dsp:txXfrm>
    </dsp:sp>
    <dsp:sp modelId="{98E22F88-C20C-7646-9DA5-FFF7F3D4E340}">
      <dsp:nvSpPr>
        <dsp:cNvPr id="0" name=""/>
        <dsp:cNvSpPr/>
      </dsp:nvSpPr>
      <dsp:spPr>
        <a:xfrm>
          <a:off x="3846954" y="1094584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1407" y="1094507"/>
        <a:ext cx="26784" cy="26784"/>
      </dsp:txXfrm>
    </dsp:sp>
    <dsp:sp modelId="{174C3092-B2A6-E640-B6EA-BCE2E69EEFEF}">
      <dsp:nvSpPr>
        <dsp:cNvPr id="0" name=""/>
        <dsp:cNvSpPr/>
      </dsp:nvSpPr>
      <dsp:spPr>
        <a:xfrm>
          <a:off x="4382645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Identity</a:t>
          </a:r>
          <a:endParaRPr lang="en-US" sz="2000" kern="1200" dirty="0"/>
        </a:p>
      </dsp:txBody>
      <dsp:txXfrm>
        <a:off x="4402257" y="792705"/>
        <a:ext cx="1300001" cy="630388"/>
      </dsp:txXfrm>
    </dsp:sp>
    <dsp:sp modelId="{29E6319F-60D5-9E4A-99EE-CE5207D4611B}">
      <dsp:nvSpPr>
        <dsp:cNvPr id="0" name=""/>
        <dsp:cNvSpPr/>
      </dsp:nvSpPr>
      <dsp:spPr>
        <a:xfrm rot="3310531">
          <a:off x="3645772" y="1479611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1469475"/>
        <a:ext cx="46902" cy="46902"/>
      </dsp:txXfrm>
    </dsp:sp>
    <dsp:sp modelId="{6E1C9C3F-98CF-D145-BDB5-C7E6352B5327}">
      <dsp:nvSpPr>
        <dsp:cNvPr id="0" name=""/>
        <dsp:cNvSpPr/>
      </dsp:nvSpPr>
      <dsp:spPr>
        <a:xfrm>
          <a:off x="4382645" y="154314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</a:t>
          </a:r>
          <a:endParaRPr lang="en-US" sz="2000" kern="1200" dirty="0"/>
        </a:p>
      </dsp:txBody>
      <dsp:txXfrm>
        <a:off x="4402257" y="1562759"/>
        <a:ext cx="1300001" cy="630388"/>
      </dsp:txXfrm>
    </dsp:sp>
    <dsp:sp modelId="{D1605F85-0670-FE49-979F-19D5727B191A}">
      <dsp:nvSpPr>
        <dsp:cNvPr id="0" name=""/>
        <dsp:cNvSpPr/>
      </dsp:nvSpPr>
      <dsp:spPr>
        <a:xfrm rot="19457599">
          <a:off x="5659863" y="1672125"/>
          <a:ext cx="6597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9704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222" y="1668947"/>
        <a:ext cx="32985" cy="32985"/>
      </dsp:txXfrm>
    </dsp:sp>
    <dsp:sp modelId="{F44B4F5B-AC62-654D-B6B4-E9BBCCC17499}">
      <dsp:nvSpPr>
        <dsp:cNvPr id="0" name=""/>
        <dsp:cNvSpPr/>
      </dsp:nvSpPr>
      <dsp:spPr>
        <a:xfrm>
          <a:off x="6257560" y="1158120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SIS/MIS Banner</a:t>
          </a:r>
          <a:endParaRPr lang="en-US" sz="2000" kern="1200" dirty="0"/>
        </a:p>
      </dsp:txBody>
      <dsp:txXfrm>
        <a:off x="6277172" y="1177732"/>
        <a:ext cx="1300001" cy="630388"/>
      </dsp:txXfrm>
    </dsp:sp>
    <dsp:sp modelId="{A53C94A8-761F-FF4B-AF99-AEAE4D23EB5A}">
      <dsp:nvSpPr>
        <dsp:cNvPr id="0" name=""/>
        <dsp:cNvSpPr/>
      </dsp:nvSpPr>
      <dsp:spPr>
        <a:xfrm rot="2142401">
          <a:off x="5659863" y="2057152"/>
          <a:ext cx="6597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9704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222" y="2053975"/>
        <a:ext cx="32985" cy="32985"/>
      </dsp:txXfrm>
    </dsp:sp>
    <dsp:sp modelId="{AD8D9BD8-C0A8-264D-BA8D-420D6957529E}">
      <dsp:nvSpPr>
        <dsp:cNvPr id="0" name=""/>
        <dsp:cNvSpPr/>
      </dsp:nvSpPr>
      <dsp:spPr>
        <a:xfrm>
          <a:off x="6257560" y="1928175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and Services</a:t>
          </a:r>
          <a:endParaRPr lang="en-US" sz="2000" kern="1200" dirty="0"/>
        </a:p>
      </dsp:txBody>
      <dsp:txXfrm>
        <a:off x="6277172" y="1947787"/>
        <a:ext cx="1300001" cy="630388"/>
      </dsp:txXfrm>
    </dsp:sp>
    <dsp:sp modelId="{289ABC7D-E2A2-6D44-BFAD-26F720CE11C1}">
      <dsp:nvSpPr>
        <dsp:cNvPr id="0" name=""/>
        <dsp:cNvSpPr/>
      </dsp:nvSpPr>
      <dsp:spPr>
        <a:xfrm rot="3907178">
          <a:off x="1603257" y="2827207"/>
          <a:ext cx="12732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3254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8053" y="2808691"/>
        <a:ext cx="63662" cy="63662"/>
      </dsp:txXfrm>
    </dsp:sp>
    <dsp:sp modelId="{6FEC2C78-EDC9-214B-A36E-371853494EB3}">
      <dsp:nvSpPr>
        <dsp:cNvPr id="0" name=""/>
        <dsp:cNvSpPr/>
      </dsp:nvSpPr>
      <dsp:spPr>
        <a:xfrm>
          <a:off x="2507729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D2L</a:t>
          </a:r>
          <a:endParaRPr lang="en-US" sz="2000" kern="1200" dirty="0"/>
        </a:p>
      </dsp:txBody>
      <dsp:txXfrm>
        <a:off x="2527341" y="3102869"/>
        <a:ext cx="1300001" cy="630388"/>
      </dsp:txXfrm>
    </dsp:sp>
    <dsp:sp modelId="{7EC37764-FA6C-F749-9731-BC8A83FD6079}">
      <dsp:nvSpPr>
        <dsp:cNvPr id="0" name=""/>
        <dsp:cNvSpPr/>
      </dsp:nvSpPr>
      <dsp:spPr>
        <a:xfrm rot="18289469">
          <a:off x="3645772" y="3019720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3009584"/>
        <a:ext cx="46902" cy="46902"/>
      </dsp:txXfrm>
    </dsp:sp>
    <dsp:sp modelId="{913DD748-2A19-6B48-8040-074E10E4CE8A}">
      <dsp:nvSpPr>
        <dsp:cNvPr id="0" name=""/>
        <dsp:cNvSpPr/>
      </dsp:nvSpPr>
      <dsp:spPr>
        <a:xfrm>
          <a:off x="4382645" y="2313202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4402257" y="2332814"/>
        <a:ext cx="1300001" cy="630388"/>
      </dsp:txXfrm>
    </dsp:sp>
    <dsp:sp modelId="{ABDE5973-42D3-AF4D-AB1F-6909DED082EF}">
      <dsp:nvSpPr>
        <dsp:cNvPr id="0" name=""/>
        <dsp:cNvSpPr/>
      </dsp:nvSpPr>
      <dsp:spPr>
        <a:xfrm>
          <a:off x="3846954" y="3404747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1407" y="3404671"/>
        <a:ext cx="26784" cy="26784"/>
      </dsp:txXfrm>
    </dsp:sp>
    <dsp:sp modelId="{9D1A1303-0D88-7E4B-9D7F-DA0A2B875B87}">
      <dsp:nvSpPr>
        <dsp:cNvPr id="0" name=""/>
        <dsp:cNvSpPr/>
      </dsp:nvSpPr>
      <dsp:spPr>
        <a:xfrm>
          <a:off x="4382645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Identity</a:t>
          </a:r>
          <a:endParaRPr lang="en-US" sz="2000" kern="1200" dirty="0"/>
        </a:p>
      </dsp:txBody>
      <dsp:txXfrm>
        <a:off x="4402257" y="3102869"/>
        <a:ext cx="1300001" cy="630388"/>
      </dsp:txXfrm>
    </dsp:sp>
    <dsp:sp modelId="{EEA33109-98EA-C24B-8AED-8D63CC245C43}">
      <dsp:nvSpPr>
        <dsp:cNvPr id="0" name=""/>
        <dsp:cNvSpPr/>
      </dsp:nvSpPr>
      <dsp:spPr>
        <a:xfrm rot="3310531">
          <a:off x="3645772" y="3789775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3779639"/>
        <a:ext cx="46902" cy="46902"/>
      </dsp:txXfrm>
    </dsp:sp>
    <dsp:sp modelId="{1FC6756B-D811-CB4A-A28F-ECBB61CCF607}">
      <dsp:nvSpPr>
        <dsp:cNvPr id="0" name=""/>
        <dsp:cNvSpPr/>
      </dsp:nvSpPr>
      <dsp:spPr>
        <a:xfrm>
          <a:off x="4382645" y="3853311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</a:t>
          </a:r>
          <a:endParaRPr lang="en-US" sz="2000" kern="1200" dirty="0"/>
        </a:p>
      </dsp:txBody>
      <dsp:txXfrm>
        <a:off x="4402257" y="3872923"/>
        <a:ext cx="1300001" cy="630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F990-8035-DC4B-B86D-F475786F45D8}">
      <dsp:nvSpPr>
        <dsp:cNvPr id="0" name=""/>
        <dsp:cNvSpPr/>
      </dsp:nvSpPr>
      <dsp:spPr>
        <a:xfrm>
          <a:off x="2413" y="1352691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PLE</a:t>
          </a:r>
          <a:endParaRPr lang="en-US" sz="1800" kern="1200" dirty="0"/>
        </a:p>
      </dsp:txBody>
      <dsp:txXfrm>
        <a:off x="25063" y="1375341"/>
        <a:ext cx="1501352" cy="728026"/>
      </dsp:txXfrm>
    </dsp:sp>
    <dsp:sp modelId="{F6E0618C-CD26-7F48-B448-41CD294DE6ED}">
      <dsp:nvSpPr>
        <dsp:cNvPr id="0" name=""/>
        <dsp:cNvSpPr/>
      </dsp:nvSpPr>
      <dsp:spPr>
        <a:xfrm rot="18289469">
          <a:off x="1316722" y="1271752"/>
          <a:ext cx="1083346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83346" y="229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1312" y="1267608"/>
        <a:ext cx="54167" cy="54167"/>
      </dsp:txXfrm>
    </dsp:sp>
    <dsp:sp modelId="{19BCB23B-514E-5341-AE7D-C1BD528973FD}">
      <dsp:nvSpPr>
        <dsp:cNvPr id="0" name=""/>
        <dsp:cNvSpPr/>
      </dsp:nvSpPr>
      <dsp:spPr>
        <a:xfrm>
          <a:off x="2167726" y="463366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Moodle</a:t>
          </a:r>
          <a:endParaRPr lang="en-US" sz="1800" kern="1200" dirty="0"/>
        </a:p>
      </dsp:txBody>
      <dsp:txXfrm>
        <a:off x="2190376" y="486016"/>
        <a:ext cx="1501352" cy="728026"/>
      </dsp:txXfrm>
    </dsp:sp>
    <dsp:sp modelId="{7FFFDA35-1C4B-A040-BD49-B112AC2C38A4}">
      <dsp:nvSpPr>
        <dsp:cNvPr id="0" name=""/>
        <dsp:cNvSpPr/>
      </dsp:nvSpPr>
      <dsp:spPr>
        <a:xfrm rot="19457599">
          <a:off x="3642768" y="604758"/>
          <a:ext cx="761883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761883" y="229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4662" y="608650"/>
        <a:ext cx="38094" cy="38094"/>
      </dsp:txXfrm>
    </dsp:sp>
    <dsp:sp modelId="{0CDA4AC6-F021-D64D-ABFB-0BB1A7CD1791}">
      <dsp:nvSpPr>
        <dsp:cNvPr id="0" name=""/>
        <dsp:cNvSpPr/>
      </dsp:nvSpPr>
      <dsp:spPr>
        <a:xfrm>
          <a:off x="4333040" y="18703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SIS/MIS/Banner</a:t>
          </a:r>
          <a:endParaRPr lang="en-US" sz="1800" kern="1200" dirty="0"/>
        </a:p>
      </dsp:txBody>
      <dsp:txXfrm>
        <a:off x="4355690" y="41353"/>
        <a:ext cx="1501352" cy="728026"/>
      </dsp:txXfrm>
    </dsp:sp>
    <dsp:sp modelId="{3321DA39-1E85-AB42-BC04-A0C691472A23}">
      <dsp:nvSpPr>
        <dsp:cNvPr id="0" name=""/>
        <dsp:cNvSpPr/>
      </dsp:nvSpPr>
      <dsp:spPr>
        <a:xfrm rot="2142401">
          <a:off x="3642768" y="1049420"/>
          <a:ext cx="761883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761883" y="229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4662" y="1053313"/>
        <a:ext cx="38094" cy="38094"/>
      </dsp:txXfrm>
    </dsp:sp>
    <dsp:sp modelId="{F8C1BE75-1342-D34E-B5E4-EFBD1DE5A439}">
      <dsp:nvSpPr>
        <dsp:cNvPr id="0" name=""/>
        <dsp:cNvSpPr/>
      </dsp:nvSpPr>
      <dsp:spPr>
        <a:xfrm>
          <a:off x="4333040" y="908028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Content &amp; Services</a:t>
          </a:r>
          <a:endParaRPr lang="en-US" sz="1800" kern="1200" dirty="0"/>
        </a:p>
      </dsp:txBody>
      <dsp:txXfrm>
        <a:off x="4355690" y="930678"/>
        <a:ext cx="1501352" cy="728026"/>
      </dsp:txXfrm>
    </dsp:sp>
    <dsp:sp modelId="{DE793238-39CF-A54F-8901-2374086A962E}">
      <dsp:nvSpPr>
        <dsp:cNvPr id="0" name=""/>
        <dsp:cNvSpPr/>
      </dsp:nvSpPr>
      <dsp:spPr>
        <a:xfrm>
          <a:off x="1549065" y="1716414"/>
          <a:ext cx="618660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618660" y="229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42929" y="1723887"/>
        <a:ext cx="30933" cy="30933"/>
      </dsp:txXfrm>
    </dsp:sp>
    <dsp:sp modelId="{821D0FDE-BA5C-2C46-B4FE-8C6E8D0EE803}">
      <dsp:nvSpPr>
        <dsp:cNvPr id="0" name=""/>
        <dsp:cNvSpPr/>
      </dsp:nvSpPr>
      <dsp:spPr>
        <a:xfrm>
          <a:off x="2167726" y="1352691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D2L</a:t>
          </a:r>
          <a:endParaRPr lang="en-US" sz="1800" kern="1200" dirty="0"/>
        </a:p>
      </dsp:txBody>
      <dsp:txXfrm>
        <a:off x="2190376" y="1375341"/>
        <a:ext cx="1501352" cy="728026"/>
      </dsp:txXfrm>
    </dsp:sp>
    <dsp:sp modelId="{FE2DD02D-5691-1749-8915-1FAB56C75784}">
      <dsp:nvSpPr>
        <dsp:cNvPr id="0" name=""/>
        <dsp:cNvSpPr/>
      </dsp:nvSpPr>
      <dsp:spPr>
        <a:xfrm rot="3310531">
          <a:off x="1316722" y="2161077"/>
          <a:ext cx="1083346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83346" y="229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1312" y="2156933"/>
        <a:ext cx="54167" cy="54167"/>
      </dsp:txXfrm>
    </dsp:sp>
    <dsp:sp modelId="{C270C501-D7A5-4440-A6A8-843F86A78989}">
      <dsp:nvSpPr>
        <dsp:cNvPr id="0" name=""/>
        <dsp:cNvSpPr/>
      </dsp:nvSpPr>
      <dsp:spPr>
        <a:xfrm>
          <a:off x="2167726" y="2242016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Robot car</a:t>
          </a:r>
          <a:endParaRPr lang="en-US" sz="1800" kern="1200" dirty="0"/>
        </a:p>
      </dsp:txBody>
      <dsp:txXfrm>
        <a:off x="2190376" y="2264666"/>
        <a:ext cx="1501352" cy="728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570A-B57E-7B46-9741-92DCE1E61E70}">
      <dsp:nvSpPr>
        <dsp:cNvPr id="0" name=""/>
        <dsp:cNvSpPr/>
      </dsp:nvSpPr>
      <dsp:spPr>
        <a:xfrm>
          <a:off x="41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</a:t>
          </a:r>
          <a:endParaRPr lang="en-US" sz="1400" kern="1200" dirty="0"/>
        </a:p>
      </dsp:txBody>
      <dsp:txXfrm>
        <a:off x="14618" y="319571"/>
        <a:ext cx="941520" cy="456556"/>
      </dsp:txXfrm>
    </dsp:sp>
    <dsp:sp modelId="{0D8D4BC8-D394-0442-AFF2-F2A4C41D7942}">
      <dsp:nvSpPr>
        <dsp:cNvPr id="0" name=""/>
        <dsp:cNvSpPr/>
      </dsp:nvSpPr>
      <dsp:spPr>
        <a:xfrm>
          <a:off x="9740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8D9A-DE55-7F43-81C5-2F1CD71E32F6}">
      <dsp:nvSpPr>
        <dsp:cNvPr id="0" name=""/>
        <dsp:cNvSpPr/>
      </dsp:nvSpPr>
      <dsp:spPr>
        <a:xfrm>
          <a:off x="19440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Posts</a:t>
          </a:r>
          <a:endParaRPr lang="en-US" sz="1200" kern="1200" dirty="0"/>
        </a:p>
      </dsp:txBody>
      <dsp:txXfrm>
        <a:off x="208604" y="925776"/>
        <a:ext cx="747534" cy="456556"/>
      </dsp:txXfrm>
    </dsp:sp>
    <dsp:sp modelId="{ED296217-843F-F24D-93D8-48D496A4FD5B}">
      <dsp:nvSpPr>
        <dsp:cNvPr id="0" name=""/>
        <dsp:cNvSpPr/>
      </dsp:nvSpPr>
      <dsp:spPr>
        <a:xfrm>
          <a:off x="9740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DD59C-EF68-BC4B-8EF4-A7F1955C4D88}">
      <dsp:nvSpPr>
        <dsp:cNvPr id="0" name=""/>
        <dsp:cNvSpPr/>
      </dsp:nvSpPr>
      <dsp:spPr>
        <a:xfrm>
          <a:off x="19440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Papers</a:t>
          </a:r>
          <a:endParaRPr lang="en-US" sz="1200" kern="1200" dirty="0"/>
        </a:p>
      </dsp:txBody>
      <dsp:txXfrm>
        <a:off x="208604" y="1531982"/>
        <a:ext cx="747534" cy="456556"/>
      </dsp:txXfrm>
    </dsp:sp>
    <dsp:sp modelId="{8ECB8180-A61B-784E-B4AE-D1451F858585}">
      <dsp:nvSpPr>
        <dsp:cNvPr id="0" name=""/>
        <dsp:cNvSpPr/>
      </dsp:nvSpPr>
      <dsp:spPr>
        <a:xfrm>
          <a:off x="97407" y="790331"/>
          <a:ext cx="96992" cy="1576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133"/>
              </a:lnTo>
              <a:lnTo>
                <a:pt x="96992" y="15761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20404-6C70-CA43-BFDD-E7563079742C}">
      <dsp:nvSpPr>
        <dsp:cNvPr id="0" name=""/>
        <dsp:cNvSpPr/>
      </dsp:nvSpPr>
      <dsp:spPr>
        <a:xfrm>
          <a:off x="194400" y="2123983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Photos</a:t>
          </a:r>
          <a:endParaRPr lang="en-US" sz="1200" kern="1200" dirty="0"/>
        </a:p>
      </dsp:txBody>
      <dsp:txXfrm>
        <a:off x="208604" y="2138187"/>
        <a:ext cx="747534" cy="456556"/>
      </dsp:txXfrm>
    </dsp:sp>
    <dsp:sp modelId="{D6898031-8125-544C-9FFE-EB605A154B8F}">
      <dsp:nvSpPr>
        <dsp:cNvPr id="0" name=""/>
        <dsp:cNvSpPr/>
      </dsp:nvSpPr>
      <dsp:spPr>
        <a:xfrm>
          <a:off x="121282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Identity</a:t>
          </a:r>
          <a:endParaRPr lang="en-US" sz="1400" kern="1200" dirty="0"/>
        </a:p>
      </dsp:txBody>
      <dsp:txXfrm>
        <a:off x="1227028" y="319571"/>
        <a:ext cx="941520" cy="456556"/>
      </dsp:txXfrm>
    </dsp:sp>
    <dsp:sp modelId="{48097EBA-BD04-3947-BE97-6F337F9FDF55}">
      <dsp:nvSpPr>
        <dsp:cNvPr id="0" name=""/>
        <dsp:cNvSpPr/>
      </dsp:nvSpPr>
      <dsp:spPr>
        <a:xfrm>
          <a:off x="130981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CA81B-420F-B746-B849-407E2347792E}">
      <dsp:nvSpPr>
        <dsp:cNvPr id="0" name=""/>
        <dsp:cNvSpPr/>
      </dsp:nvSpPr>
      <dsp:spPr>
        <a:xfrm>
          <a:off x="140681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Name / ID</a:t>
          </a:r>
          <a:endParaRPr lang="en-US" sz="1200" kern="1200" dirty="0"/>
        </a:p>
      </dsp:txBody>
      <dsp:txXfrm>
        <a:off x="1421014" y="925776"/>
        <a:ext cx="747534" cy="456556"/>
      </dsp:txXfrm>
    </dsp:sp>
    <dsp:sp modelId="{95711C42-E1A4-1C44-8CA4-70FDD23D9535}">
      <dsp:nvSpPr>
        <dsp:cNvPr id="0" name=""/>
        <dsp:cNvSpPr/>
      </dsp:nvSpPr>
      <dsp:spPr>
        <a:xfrm>
          <a:off x="130981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79E4F-2C8F-D740-9525-441C475DC6A5}">
      <dsp:nvSpPr>
        <dsp:cNvPr id="0" name=""/>
        <dsp:cNvSpPr/>
      </dsp:nvSpPr>
      <dsp:spPr>
        <a:xfrm>
          <a:off x="140681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Credentials</a:t>
          </a:r>
          <a:endParaRPr lang="en-US" sz="1200" kern="1200" dirty="0"/>
        </a:p>
      </dsp:txBody>
      <dsp:txXfrm>
        <a:off x="1421014" y="1531982"/>
        <a:ext cx="747534" cy="456556"/>
      </dsp:txXfrm>
    </dsp:sp>
    <dsp:sp modelId="{59C5C05A-ED32-AE49-A0B4-48570AC35D78}">
      <dsp:nvSpPr>
        <dsp:cNvPr id="0" name=""/>
        <dsp:cNvSpPr/>
      </dsp:nvSpPr>
      <dsp:spPr>
        <a:xfrm>
          <a:off x="242523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 Network</a:t>
          </a:r>
          <a:endParaRPr lang="en-US" sz="1400" kern="1200" dirty="0"/>
        </a:p>
      </dsp:txBody>
      <dsp:txXfrm>
        <a:off x="2439438" y="319571"/>
        <a:ext cx="941520" cy="456556"/>
      </dsp:txXfrm>
    </dsp:sp>
    <dsp:sp modelId="{350623A9-0183-CF41-9D93-AD811B6A0AA8}">
      <dsp:nvSpPr>
        <dsp:cNvPr id="0" name=""/>
        <dsp:cNvSpPr/>
      </dsp:nvSpPr>
      <dsp:spPr>
        <a:xfrm>
          <a:off x="252222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73887-C404-EE4D-ABF4-57BE8BE1A650}">
      <dsp:nvSpPr>
        <dsp:cNvPr id="0" name=""/>
        <dsp:cNvSpPr/>
      </dsp:nvSpPr>
      <dsp:spPr>
        <a:xfrm>
          <a:off x="261922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Friends</a:t>
          </a:r>
          <a:endParaRPr lang="en-US" sz="1200" kern="1200" dirty="0"/>
        </a:p>
      </dsp:txBody>
      <dsp:txXfrm>
        <a:off x="2633424" y="925776"/>
        <a:ext cx="747534" cy="456556"/>
      </dsp:txXfrm>
    </dsp:sp>
    <dsp:sp modelId="{944AECDA-8ED1-FF42-AB4E-6A1974409393}">
      <dsp:nvSpPr>
        <dsp:cNvPr id="0" name=""/>
        <dsp:cNvSpPr/>
      </dsp:nvSpPr>
      <dsp:spPr>
        <a:xfrm>
          <a:off x="252222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9A13F-E7BA-3F46-83EC-F1AD9BC67DC7}">
      <dsp:nvSpPr>
        <dsp:cNvPr id="0" name=""/>
        <dsp:cNvSpPr/>
      </dsp:nvSpPr>
      <dsp:spPr>
        <a:xfrm>
          <a:off x="261922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Groups</a:t>
          </a:r>
          <a:endParaRPr lang="en-US" sz="1200" kern="1200" dirty="0"/>
        </a:p>
      </dsp:txBody>
      <dsp:txXfrm>
        <a:off x="2633424" y="1531982"/>
        <a:ext cx="747534" cy="456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277A-49B0-E34B-8A20-9FDCFE7A7CA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3598-85B5-8843-8D76-0BF190BD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t&amp;rct=j&amp;q=&amp;esrc=s&amp;source=web&amp;cd=2&amp;cad=rja&amp;uact=8&amp;ved=0ahUKEwiUndCjvOLMAhVs8IMKHVRvBi0QFggqMAE&amp;url=https%3A%2F%2Fwww.sloodle.org%2F&amp;usg=AFQjCNFHPVhOXkSkahMhiTO-sBavhabBlA&amp;sig2=VgNemVe8jaHKi5POl4uN7w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oodle.org/" TargetMode="External"/><Relationship Id="rId5" Type="http://schemas.openxmlformats.org/officeDocument/2006/relationships/hyperlink" Target="http://www.opensimulator.org/" TargetMode="External"/><Relationship Id="rId4" Type="http://schemas.openxmlformats.org/officeDocument/2006/relationships/hyperlink" Target="http://www.secondlife.com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plugins/auth_googleoauth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tandards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Massive</a:t>
            </a:r>
          </a:p>
          <a:p>
            <a:r>
              <a:rPr lang="en-CA" dirty="0" smtClean="0"/>
              <a:t>Open </a:t>
            </a:r>
          </a:p>
          <a:p>
            <a:r>
              <a:rPr lang="en-CA" dirty="0" smtClean="0"/>
              <a:t>Online </a:t>
            </a:r>
          </a:p>
          <a:p>
            <a:r>
              <a:rPr lang="en-CA" dirty="0" smtClean="0"/>
              <a:t>Course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Eg</a:t>
            </a:r>
            <a:r>
              <a:rPr lang="en-CA" dirty="0" smtClean="0"/>
              <a:t>. Full downloadable courses in Moodle.net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Importing SCORM packages - http://www.jorum.ac.uk/support/guides/scorm-packages-in-jorum/</a:t>
            </a:r>
          </a:p>
          <a:p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OpenEd</a:t>
            </a:r>
            <a:r>
              <a:rPr lang="en-CA" baseline="0" dirty="0" smtClean="0"/>
              <a:t> Learning Library – integrates into Moodle – “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OpenEd.com, the world’s largest archive of free K-12 educational material, recently announced that their library of over a million resources will now be integrated with select learning management systems, including Moodle LMS.”</a:t>
            </a:r>
          </a:p>
          <a:p>
            <a:r>
              <a:rPr lang="en-CA" baseline="0" dirty="0" smtClean="0"/>
              <a:t>http://blog.lambdasolutions.net/opened.coms-learning-library-now-integrates-with-moodle-learning-management-system </a:t>
            </a:r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Importing Learning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Actuvity</a:t>
            </a:r>
            <a:r>
              <a:rPr lang="en-CA" baseline="0" dirty="0" smtClean="0"/>
              <a:t> Types (LATs)</a:t>
            </a:r>
            <a:r>
              <a:rPr lang="en-CA" dirty="0" smtClean="0"/>
              <a:t> into Moodle </a:t>
            </a:r>
            <a:r>
              <a:rPr lang="en-CA" dirty="0" err="1" smtClean="0"/>
              <a:t>OpenBook</a:t>
            </a:r>
            <a:r>
              <a:rPr lang="en-CA" dirty="0" smtClean="0"/>
              <a:t> (</a:t>
            </a:r>
            <a:r>
              <a:rPr lang="en-CA" dirty="0" err="1" smtClean="0"/>
              <a:t>ModuleO</a:t>
            </a:r>
            <a:r>
              <a:rPr lang="en-CA" dirty="0" smtClean="0"/>
              <a:t> - https://davidtjones.wordpress.com/2016/04/02/first-steps-in-integrating-lats-oer-into-moodle-open-book/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Image: http://www.tomsitpro.com/articles/docker-enterprise-hub-orchestration,1-2375.html </a:t>
            </a:r>
          </a:p>
          <a:p>
            <a:r>
              <a:rPr lang="en-CA" dirty="0" smtClean="0"/>
              <a:t>https://www.youtube.com/watch?v=pgiFwriExYg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Eg</a:t>
            </a:r>
            <a:r>
              <a:rPr lang="en-CA" dirty="0" smtClean="0"/>
              <a:t>. Easy Java Sims - http://www.um.es/fem/EjsWiki/Main/WhatIsEJS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SLOODLE - https://www.sloodle.org/ - </a:t>
            </a:r>
            <a:r>
              <a:rPr lang="en-CA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Simulation-Linked Object-Oriented Dynamic Learning ...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SLOODLE is a free and open source project which integrates the multi-user virtual environments of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cond Life"/>
              </a:rPr>
              <a:t>Second Life®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and/or 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OpenSim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the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Moodle"/>
              </a:rPr>
              <a:t>Moodle™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learning management 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AD237A-1928-984F-871F-9E943A28F335}" type="slidenum">
              <a:rPr lang="en-US">
                <a:latin typeface="Calibri" charset="0"/>
              </a:rPr>
              <a:pPr eaLnBrk="1" hangingPunct="1"/>
              <a:t>27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5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Predictive Analytics -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SmartKlass</a:t>
            </a:r>
            <a:r>
              <a:rPr lang="en-CA" baseline="0" dirty="0" smtClean="0"/>
              <a:t> https://moodle.org/plugins/local_smart_klass </a:t>
            </a:r>
            <a:endParaRPr lang="en-CA" dirty="0" smtClean="0"/>
          </a:p>
          <a:p>
            <a:r>
              <a:rPr lang="en-CA" dirty="0" smtClean="0"/>
              <a:t>Recognition Tasks – </a:t>
            </a:r>
            <a:r>
              <a:rPr lang="en-CA" dirty="0" err="1" smtClean="0"/>
              <a:t>eg</a:t>
            </a:r>
            <a:r>
              <a:rPr lang="en-CA" dirty="0" smtClean="0"/>
              <a:t>. Learning Analytics enriched</a:t>
            </a:r>
            <a:r>
              <a:rPr lang="en-CA" baseline="0" dirty="0" smtClean="0"/>
              <a:t> rubrics - https://docs.moodle.org/30/en/Learning_Analytics_Enriched_Rubrics</a:t>
            </a:r>
          </a:p>
          <a:p>
            <a:endParaRPr lang="en-CA" baseline="0" dirty="0" smtClean="0"/>
          </a:p>
          <a:p>
            <a:r>
              <a:rPr lang="en-CA" baseline="0" dirty="0" smtClean="0"/>
              <a:t>See also: http://www.vteducation.org/en/articles/learner-data/introduction-learning-analytics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rules-based interactions – </a:t>
            </a:r>
            <a:r>
              <a:rPr lang="en-CA" dirty="0" err="1" smtClean="0"/>
              <a:t>eg</a:t>
            </a:r>
            <a:r>
              <a:rPr lang="en-CA" dirty="0" smtClean="0"/>
              <a:t>. Personalized Learning Designer (Blackboard / </a:t>
            </a:r>
            <a:r>
              <a:rPr lang="en-CA" dirty="0" err="1" smtClean="0"/>
              <a:t>Moodlerooms</a:t>
            </a:r>
            <a:r>
              <a:rPr lang="en-CA" dirty="0" smtClean="0"/>
              <a:t>) http://www.moodlerooms.com/3-rules-you-cant-live-without-the-personalized-learning-designer/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LTI </a:t>
            </a:r>
            <a:r>
              <a:rPr lang="en-CA" dirty="0" err="1" smtClean="0"/>
              <a:t>Proivider</a:t>
            </a:r>
            <a:r>
              <a:rPr lang="en-CA" dirty="0" smtClean="0"/>
              <a:t> plugin - https://moodle.org/plugins/local_ltiprovider</a:t>
            </a:r>
          </a:p>
          <a:p>
            <a:endParaRPr lang="en-CA" dirty="0" smtClean="0"/>
          </a:p>
          <a:p>
            <a:pPr fontAlgn="base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Provider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provides features that other people want to and can connect to from their own LMS.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access to full courses or single activities.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sign on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navigation block of a course or activity for displaying information and links only regarding to your current course.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backs course or activity final grades to the LTI consumer tool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 the course or activity page for hiding the header, footer and left or right blocks</a:t>
            </a:r>
          </a:p>
          <a:p>
            <a:pPr fontAlgn="base"/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Consumer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can connect to the 3rd party Provider system to avail of the features it has.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http://support.mediacore.com/customer/portal/articles/869178-configuring-a-lti-consumer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MoodleCoud</a:t>
            </a:r>
            <a:r>
              <a:rPr lang="en-CA" dirty="0" smtClean="0"/>
              <a:t>  - https://moodle.com/cloud/ </a:t>
            </a:r>
          </a:p>
          <a:p>
            <a:r>
              <a:rPr lang="en-CA" dirty="0" smtClean="0"/>
              <a:t>    (includes </a:t>
            </a:r>
            <a:r>
              <a:rPr lang="en-CA" dirty="0" err="1" smtClean="0"/>
              <a:t>BigBlueButton</a:t>
            </a:r>
            <a:r>
              <a:rPr lang="en-CA" dirty="0" smtClean="0"/>
              <a:t>)</a:t>
            </a:r>
          </a:p>
          <a:p>
            <a:r>
              <a:rPr lang="en-CA" dirty="0" smtClean="0"/>
              <a:t>Cloud storage - https://docs.moodle.org/30/en/Working_with_files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Moodle Network -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network feature allows a Moodle administrator to establish a link with another Moodle or a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Mahara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https://docs.moodle.org/30/en/Mnet </a:t>
            </a:r>
            <a:endParaRPr lang="en-CA" dirty="0" smtClean="0"/>
          </a:p>
          <a:p>
            <a:r>
              <a:rPr lang="en-CA" dirty="0" smtClean="0"/>
              <a:t>LDAP - https://docs.moodle.org/30/en/LDAP_authentication</a:t>
            </a:r>
          </a:p>
          <a:p>
            <a:r>
              <a:rPr lang="en-CA" dirty="0" smtClean="0"/>
              <a:t>- Social net -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Google / Facebook /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Github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Linkedin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DropBox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Windows / VK / Battle.net authentication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CA" dirty="0" smtClean="0"/>
              <a:t> https://moodle.org/plugins/browse.php?list=category&amp;id=21 – even</a:t>
            </a:r>
            <a:r>
              <a:rPr lang="en-CA" baseline="0" dirty="0" smtClean="0"/>
              <a:t> battle.net !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Competency Framework added in Moodle 3.1 - https://docs.moodle.org/dev/index.php?title=Competency_Based_Education</a:t>
            </a:r>
          </a:p>
          <a:p>
            <a:r>
              <a:rPr lang="en-CA" dirty="0" smtClean="0"/>
              <a:t>- Define competencies, learning plans, evidence of prior learning</a:t>
            </a:r>
          </a:p>
          <a:p>
            <a:endParaRPr lang="en-CA" dirty="0" smtClean="0"/>
          </a:p>
          <a:p>
            <a:r>
              <a:rPr lang="en-CA" dirty="0" err="1" smtClean="0"/>
              <a:t>Compentencies</a:t>
            </a:r>
            <a:r>
              <a:rPr lang="en-CA" dirty="0" smtClean="0"/>
              <a:t> –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Compeencies</a:t>
            </a:r>
            <a:r>
              <a:rPr lang="en-CA" dirty="0" smtClean="0"/>
              <a:t> </a:t>
            </a:r>
            <a:r>
              <a:rPr lang="en-CA" dirty="0" err="1" smtClean="0"/>
              <a:t>Exabis</a:t>
            </a:r>
            <a:r>
              <a:rPr lang="en-CA" dirty="0" smtClean="0"/>
              <a:t> - https://moodle.org/plugins/block_exacomp 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module is to bring competencies that have been provided (generate them at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www.edustandards.org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into Moodle-courses. Competencies from a students' sight can be expressed as "I can”-statements (example: "I can use spreadsheet formulas to solve a mathematical problem”).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Image: http://www.learningsolutionsmag.com/articles/315/prudentials-lcms-implementation-learning-strategy-objects-and-the-design-process-part-1-of-2-parts/page2</a:t>
            </a:r>
          </a:p>
          <a:p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Group </a:t>
            </a:r>
            <a:r>
              <a:rPr lang="en-CA" dirty="0" err="1" smtClean="0"/>
              <a:t>Actuvities</a:t>
            </a:r>
            <a:r>
              <a:rPr lang="en-CA" dirty="0" smtClean="0"/>
              <a:t> - https://teaching.unsw.edu.au/moodle-group-activity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odle.org/dev/Roadmap#Manageme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lnet.gov/introducing-the-next-big-thing-cass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tomsitpro.com/articles/docker-enterprise-hub-orchestration,1-2375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0iI0pgTUx0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sglobal.org/specs/ltiv1p0/implementation-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4" y="378550"/>
            <a:ext cx="8675719" cy="594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64" y="123194"/>
            <a:ext cx="8444544" cy="2676293"/>
          </a:xfrm>
        </p:spPr>
        <p:txBody>
          <a:bodyPr>
            <a:noAutofit/>
          </a:bodyPr>
          <a:lstStyle/>
          <a:p>
            <a:pPr algn="l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Extending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3713" y="4975171"/>
            <a:ext cx="2510369" cy="1365573"/>
          </a:xfrm>
          <a:solidFill>
            <a:schemeClr val="accent6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Stephen Downes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Asticou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Centre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Gatineau, Quebec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, 2016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64" y="1773766"/>
            <a:ext cx="843997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Moodle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0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Cloud Storage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Cloud hosting of </a:t>
            </a:r>
            <a:r>
              <a:rPr lang="en-CA" dirty="0"/>
              <a:t>M</a:t>
            </a:r>
            <a:r>
              <a:rPr lang="en-CA" dirty="0" smtClean="0"/>
              <a:t>oodle</a:t>
            </a:r>
          </a:p>
          <a:p>
            <a:r>
              <a:rPr lang="en-CA" dirty="0" smtClean="0"/>
              <a:t>File management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2042"/>
            <a:ext cx="5258026" cy="33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Authentication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686" cy="4525963"/>
          </a:xfrm>
        </p:spPr>
        <p:txBody>
          <a:bodyPr/>
          <a:lstStyle/>
          <a:p>
            <a:r>
              <a:rPr lang="en-CA" dirty="0" smtClean="0"/>
              <a:t>Basic Moodle Authentication / Moodle Network</a:t>
            </a:r>
          </a:p>
          <a:p>
            <a:r>
              <a:rPr lang="en-CA" dirty="0" smtClean="0"/>
              <a:t>Authentication APIs / LDAP</a:t>
            </a:r>
          </a:p>
          <a:p>
            <a:r>
              <a:rPr lang="en-CA" dirty="0" smtClean="0"/>
              <a:t>Social Network Authentication</a:t>
            </a:r>
            <a:endParaRPr lang="en-CA" dirty="0"/>
          </a:p>
        </p:txBody>
      </p:sp>
      <p:pic>
        <p:nvPicPr>
          <p:cNvPr id="5122" name="Picture 2" descr="LDAPserversett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0048"/>
            <a:ext cx="6267450" cy="31242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71" y="6007865"/>
            <a:ext cx="6738030" cy="7046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40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Moodle Roadmap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Outcomes and competencies </a:t>
            </a:r>
            <a:endParaRPr lang="en-CA" dirty="0" smtClean="0"/>
          </a:p>
          <a:p>
            <a:r>
              <a:rPr lang="en-CA" dirty="0" smtClean="0"/>
              <a:t>Learning </a:t>
            </a:r>
            <a:r>
              <a:rPr lang="en-CA" dirty="0"/>
              <a:t>plans </a:t>
            </a:r>
            <a:endParaRPr lang="en-CA" dirty="0" smtClean="0"/>
          </a:p>
          <a:p>
            <a:r>
              <a:rPr lang="en-CA" dirty="0" smtClean="0"/>
              <a:t>Learning </a:t>
            </a:r>
            <a:r>
              <a:rPr lang="en-CA" dirty="0"/>
              <a:t>processes </a:t>
            </a:r>
            <a:endParaRPr lang="en-CA" dirty="0" smtClean="0"/>
          </a:p>
          <a:p>
            <a:r>
              <a:rPr lang="en-CA" dirty="0" smtClean="0"/>
              <a:t>Content and OER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31370" y="5985559"/>
            <a:ext cx="6567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docs.moodle.org/dev/Roadmap#Management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52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Outcomes and Competencies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2" y="1600199"/>
            <a:ext cx="8526655" cy="45259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09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7775348" cy="36611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416" y="3437468"/>
            <a:ext cx="7349898" cy="32825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99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Processes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3" y="1417638"/>
            <a:ext cx="7551755" cy="45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media.licdn.com/mpr/mpr/AAEAAQAAAAAAAAUAAAAAJDBmMTQ0ODg1LTM1YzMtNDc1Yi04ZWNjLTIwODdkMjkyMDhiN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7" y="1378858"/>
            <a:ext cx="6369500" cy="47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 and OER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571" y="5014841"/>
            <a:ext cx="3011714" cy="1613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79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Personal</a:t>
            </a:r>
            <a:r>
              <a:rPr lang="fr-CA" dirty="0" smtClean="0"/>
              <a:t> </a:t>
            </a:r>
            <a:r>
              <a:rPr lang="fr-CA" dirty="0"/>
              <a:t>L</a:t>
            </a:r>
            <a:r>
              <a:rPr lang="fr-CA" dirty="0" smtClean="0"/>
              <a:t>earning </a:t>
            </a:r>
            <a:r>
              <a:rPr lang="fr-CA" dirty="0"/>
              <a:t>R</a:t>
            </a:r>
            <a:r>
              <a:rPr lang="fr-CA" dirty="0" smtClean="0"/>
              <a:t>ecords</a:t>
            </a:r>
          </a:p>
          <a:p>
            <a:r>
              <a:rPr lang="fr-CA" dirty="0" smtClean="0"/>
              <a:t>CASS</a:t>
            </a:r>
          </a:p>
          <a:p>
            <a:r>
              <a:rPr lang="fr-CA" dirty="0" smtClean="0"/>
              <a:t>Docker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29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Records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27" y="1434306"/>
            <a:ext cx="7556146" cy="44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812" y="3582194"/>
            <a:ext cx="14763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3" y="1537607"/>
            <a:ext cx="547991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543" y="1716540"/>
            <a:ext cx="14954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05" y="2384652"/>
            <a:ext cx="1476375" cy="561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8570" y="3244334"/>
            <a:ext cx="251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585C5F"/>
                </a:solidFill>
                <a:latin typeface="Lato"/>
              </a:rPr>
              <a:t>Competency and Skills System</a:t>
            </a:r>
            <a:endParaRPr lang="en-CA" sz="3200" i="0" dirty="0">
              <a:solidFill>
                <a:srgbClr val="585C5F"/>
              </a:solidFill>
              <a:effectLst/>
              <a:latin typeface="La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14" y="62711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https://www.adlnet.gov/introducing-the-next-big-thing-cass</a:t>
            </a:r>
            <a:r>
              <a:rPr lang="en-CA" dirty="0" smtClean="0">
                <a:hlinkClick r:id="rId5"/>
              </a:rPr>
              <a:t>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451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an educational application support, integrate within, and measure the </a:t>
            </a:r>
            <a:r>
              <a:rPr lang="en-US" i="1" dirty="0" smtClean="0"/>
              <a:t>total state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can the learner maintain his/her identity and integrity from environment to environment?</a:t>
            </a:r>
          </a:p>
        </p:txBody>
      </p:sp>
    </p:spTree>
    <p:extLst>
      <p:ext uri="{BB962C8B-B14F-4D97-AF65-F5344CB8AC3E}">
        <p14:creationId xmlns:p14="http://schemas.microsoft.com/office/powerpoint/2010/main" val="372536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Docker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13" y="700995"/>
            <a:ext cx="2515331" cy="1712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6082283"/>
            <a:ext cx="843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www.tomsitpro.com/articles/docker-enterprise-hub-orchestration,1-2375.html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19" y="2558824"/>
            <a:ext cx="7647005" cy="28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Moodle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and Work Environments</a:t>
            </a:r>
            <a:endParaRPr lang="en-US" dirty="0" smtClean="0"/>
          </a:p>
          <a:p>
            <a:r>
              <a:rPr lang="en-US" dirty="0" smtClean="0"/>
              <a:t>Employment and Work Opportu</a:t>
            </a:r>
            <a:r>
              <a:rPr lang="en-US" dirty="0" smtClean="0"/>
              <a:t>nities</a:t>
            </a:r>
            <a:endParaRPr lang="en-US" dirty="0" smtClean="0"/>
          </a:p>
          <a:p>
            <a:r>
              <a:rPr lang="en-US" dirty="0" smtClean="0"/>
              <a:t>Personal Learning Environment (PLE)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Sims and Work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elearningindustry.com/wp-content/uploads/2015/09/who-moved-my-sloo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74721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3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Employment and Opportunities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s://wisdmlabs.com/site/wp-content/uploads/2013/12/JobBoardPlug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1" y="1417638"/>
            <a:ext cx="6796768" cy="45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9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in the LMS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0863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3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in the LMS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18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18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PLE in the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76537"/>
              </p:ext>
            </p:extLst>
          </p:nvPr>
        </p:nvGraphicFramePr>
        <p:xfrm>
          <a:off x="2780632" y="1284540"/>
          <a:ext cx="5882106" cy="303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4456448"/>
              </p:ext>
            </p:extLst>
          </p:nvPr>
        </p:nvGraphicFramePr>
        <p:xfrm>
          <a:off x="641686" y="3703054"/>
          <a:ext cx="3395577" cy="291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149684" y="3703054"/>
            <a:ext cx="2406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684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6105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56000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01474" y="3422316"/>
            <a:ext cx="0" cy="280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457200" y="4724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latin typeface="Calibri" charset="0"/>
                <a:hlinkClick r:id="rId3"/>
              </a:rPr>
              <a:t>http://www.downes.ca</a:t>
            </a:r>
            <a:r>
              <a:rPr lang="en-US" sz="2600" dirty="0">
                <a:latin typeface="Calibri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943600"/>
            <a:ext cx="822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Stephen Downes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8310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2438400" y="4343400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Calibri" charset="0"/>
                <a:hlinkClick r:id="rId5"/>
              </a:rPr>
              <a:t>http://www.youtube.com/watch?v=X0iI0pgTUx0</a:t>
            </a:r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2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Three Trends</a:t>
            </a:r>
          </a:p>
          <a:p>
            <a:pPr marL="514350" indent="-514350">
              <a:buAutoNum type="arabicPeriod"/>
            </a:pPr>
            <a:r>
              <a:rPr lang="en-CA" dirty="0" smtClean="0"/>
              <a:t>Interoperability</a:t>
            </a:r>
          </a:p>
          <a:p>
            <a:pPr marL="514350" indent="-514350">
              <a:buAutoNum type="arabicPeriod"/>
            </a:pPr>
            <a:r>
              <a:rPr lang="en-CA" dirty="0" smtClean="0"/>
              <a:t>Moodle Roadmap</a:t>
            </a:r>
          </a:p>
          <a:p>
            <a:pPr marL="514350" indent="-514350">
              <a:buAutoNum type="arabicPeriod"/>
            </a:pPr>
            <a:r>
              <a:rPr lang="en-CA" dirty="0" smtClean="0"/>
              <a:t>Modern Learning</a:t>
            </a:r>
          </a:p>
          <a:p>
            <a:pPr marL="514350" indent="-514350">
              <a:buAutoNum type="arabicPeriod"/>
            </a:pPr>
            <a:r>
              <a:rPr lang="en-CA" dirty="0" smtClean="0"/>
              <a:t>Extending Moodle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096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Trends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MOOCs</a:t>
            </a:r>
          </a:p>
          <a:p>
            <a:r>
              <a:rPr lang="en-CA" dirty="0" smtClean="0"/>
              <a:t>Learning Analytics</a:t>
            </a:r>
          </a:p>
          <a:p>
            <a:r>
              <a:rPr lang="en-CA" dirty="0" smtClean="0"/>
              <a:t>Personalized Learning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23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373086" cy="11275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Massive</a:t>
            </a:r>
          </a:p>
          <a:p>
            <a:r>
              <a:rPr lang="en-CA" dirty="0" smtClean="0"/>
              <a:t>Open</a:t>
            </a:r>
            <a:endParaRPr lang="en-C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27706"/>
            <a:ext cx="6180364" cy="35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12836" y="1600201"/>
            <a:ext cx="2641600" cy="1127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Online</a:t>
            </a:r>
          </a:p>
          <a:p>
            <a:r>
              <a:rPr lang="en-CA" dirty="0" smtClean="0"/>
              <a:t>Course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95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Analytics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Predictive Analytics </a:t>
            </a:r>
          </a:p>
          <a:p>
            <a:r>
              <a:rPr lang="en-CA" dirty="0" smtClean="0"/>
              <a:t>Recognition Tasks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571617"/>
            <a:ext cx="1448934" cy="927043"/>
          </a:xfrm>
          <a:prstGeom prst="rect">
            <a:avLst/>
          </a:prstGeom>
        </p:spPr>
      </p:pic>
      <p:pic>
        <p:nvPicPr>
          <p:cNvPr id="1026" name="Picture 2" descr="File:gradingfrom-learning-analytics-e-rubric-criterion-enrichment-explai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" y="3681222"/>
            <a:ext cx="6848475" cy="2838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7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Rules-Based Events (like notifications)</a:t>
            </a:r>
          </a:p>
          <a:p>
            <a:r>
              <a:rPr lang="en-CA" dirty="0" smtClean="0"/>
              <a:t>User Models </a:t>
            </a:r>
          </a:p>
          <a:p>
            <a:r>
              <a:rPr lang="en-CA" dirty="0" smtClean="0"/>
              <a:t>Adaptive Learning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3428999"/>
            <a:ext cx="6393131" cy="31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Interoperability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Learning Tools</a:t>
            </a:r>
          </a:p>
          <a:p>
            <a:r>
              <a:rPr lang="en-CA" dirty="0" smtClean="0"/>
              <a:t>Cloud Storage</a:t>
            </a:r>
          </a:p>
          <a:p>
            <a:r>
              <a:rPr lang="en-CA" dirty="0" smtClean="0"/>
              <a:t>Authentication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3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LTI Producer – provides features </a:t>
            </a:r>
          </a:p>
          <a:p>
            <a:r>
              <a:rPr lang="en-CA" dirty="0" smtClean="0"/>
              <a:t>LTI Consumer – connects to features</a:t>
            </a:r>
            <a:endParaRPr lang="en-CA" dirty="0"/>
          </a:p>
        </p:txBody>
      </p:sp>
      <p:pic>
        <p:nvPicPr>
          <p:cNvPr id="3074" name="Picture 2" descr="https://www.imsglobal.org/sites/default/files/lti/blti/bltiv1p0/images/ltiBLTIimgv1p0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2836409"/>
            <a:ext cx="6005860" cy="34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003" y="6308503"/>
            <a:ext cx="674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www.imsglobal.org/specs/ltiv1p0/implementation-guide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995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599</Words>
  <Application>Microsoft Office PowerPoint</Application>
  <PresentationFormat>On-screen Show (4:3)</PresentationFormat>
  <Paragraphs>167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Lato</vt:lpstr>
      <vt:lpstr>Office Theme</vt:lpstr>
      <vt:lpstr>Extending</vt:lpstr>
      <vt:lpstr>The Challenge</vt:lpstr>
      <vt:lpstr>PowerPoint Presentation</vt:lpstr>
      <vt:lpstr>Three Trends</vt:lpstr>
      <vt:lpstr>MOOCs</vt:lpstr>
      <vt:lpstr>Learning Analytics</vt:lpstr>
      <vt:lpstr>Personalized Learning</vt:lpstr>
      <vt:lpstr>Interoperability</vt:lpstr>
      <vt:lpstr>Learning Tools</vt:lpstr>
      <vt:lpstr>Cloud Storage</vt:lpstr>
      <vt:lpstr>Authentication</vt:lpstr>
      <vt:lpstr>Moodle Roadmap</vt:lpstr>
      <vt:lpstr>Outcomes and Competencies</vt:lpstr>
      <vt:lpstr>Learning Plans</vt:lpstr>
      <vt:lpstr>Learning Processes</vt:lpstr>
      <vt:lpstr>Content and OER</vt:lpstr>
      <vt:lpstr>Modern Learning</vt:lpstr>
      <vt:lpstr>Personal Learning Records</vt:lpstr>
      <vt:lpstr>CASS</vt:lpstr>
      <vt:lpstr>Docker</vt:lpstr>
      <vt:lpstr>Extending Moodle</vt:lpstr>
      <vt:lpstr>Sims and Work Environments</vt:lpstr>
      <vt:lpstr>Employment and Opportunities</vt:lpstr>
      <vt:lpstr>The Network in the LMS</vt:lpstr>
      <vt:lpstr>The Network in the LMS</vt:lpstr>
      <vt:lpstr>The PLE in the Network</vt:lpstr>
      <vt:lpstr>PowerPoint Presentation</vt:lpstr>
    </vt:vector>
  </TitlesOfParts>
  <Company>National Research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open educational resources in personal learning environments</dc:title>
  <dc:creator>Stephen  Downes</dc:creator>
  <cp:lastModifiedBy>Stephen Downes</cp:lastModifiedBy>
  <cp:revision>47</cp:revision>
  <dcterms:created xsi:type="dcterms:W3CDTF">2011-04-29T09:48:28Z</dcterms:created>
  <dcterms:modified xsi:type="dcterms:W3CDTF">2016-05-18T01:35:34Z</dcterms:modified>
</cp:coreProperties>
</file>