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42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95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59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7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8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04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0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4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86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46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08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4A9F-F65C-4130-BDAC-635429B3FAD2}" type="datetimeFigureOut">
              <a:rPr lang="en-CA" smtClean="0"/>
              <a:t>21/03/2015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4508-AC63-4FA3-971C-F2BF8AB0AE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8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mn3.com/dmn3-blog/how-to-pick-the-right-social-media-platform-for-b2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t.tv/2014/03/personettefacebook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huffingtonpost.com/peter-csathy/a-new-golden-age-of-content_b_450808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nytimes.com/2014/03/10/business/media/fenced-in-by-televisions-excess-of-excellence.html" TargetMode="External"/><Relationship Id="rId4" Type="http://schemas.openxmlformats.org/officeDocument/2006/relationships/hyperlink" Target="https://gigaom.com/2012/01/16/netflix-hulu-exclusive-cont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ianmusician.com/news/2013/08/16/canadian-music-sales-seeing-big-international-growth-socan/" TargetMode="External"/><Relationship Id="rId2" Type="http://schemas.openxmlformats.org/officeDocument/2006/relationships/hyperlink" Target="http://www.engadget.com/2015/03/19/streaming-music-beats-c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activit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blogs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i.com/1999-5903/4/1/21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 Blogger’s Springtime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Spring Blog Festival</a:t>
            </a:r>
          </a:p>
          <a:p>
            <a:r>
              <a:rPr lang="en-CA" dirty="0" smtClean="0"/>
              <a:t>March 21, 2015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328592" cy="19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0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Blogs and Social Media Messaging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92% of B2B marketers report using social media content. </a:t>
            </a:r>
            <a:r>
              <a:rPr lang="en-CA" sz="900" dirty="0" smtClean="0"/>
              <a:t>Robert Brecht </a:t>
            </a:r>
            <a:r>
              <a:rPr lang="en-CA" sz="900" dirty="0" smtClean="0">
                <a:hlinkClick r:id="rId2"/>
              </a:rPr>
              <a:t>http://www.dmn3.com/dmn3-blog/how-to-pick-the-right-social-media-platform-for-b2b</a:t>
            </a:r>
            <a:r>
              <a:rPr lang="en-CA" sz="900" dirty="0" smtClean="0"/>
              <a:t> </a:t>
            </a:r>
          </a:p>
          <a:p>
            <a:endParaRPr lang="en-CA" dirty="0"/>
          </a:p>
        </p:txBody>
      </p:sp>
      <p:pic>
        <p:nvPicPr>
          <p:cNvPr id="4098" name="Picture 2" descr="B2B_content_marketing_tac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384376" cy="38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8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MOOCs and Blogs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i.ytimg.com/vi/eW3gMGqcZQc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50410" cy="38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4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Stephen Downes</a:t>
            </a:r>
          </a:p>
          <a:p>
            <a:pPr marL="0" indent="0">
              <a:buNone/>
            </a:pPr>
            <a:r>
              <a:rPr lang="en-CA" dirty="0" smtClean="0"/>
              <a:t>http://www.downes.ca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69691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A Golden Age of Content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We don’t need to find content, content finds us </a:t>
            </a:r>
          </a:p>
          <a:p>
            <a:pPr marL="400050" lvl="1" indent="0">
              <a:buNone/>
            </a:pPr>
            <a:r>
              <a:rPr lang="en-CA" sz="900" dirty="0" smtClean="0"/>
              <a:t>Peter </a:t>
            </a:r>
            <a:r>
              <a:rPr lang="en-CA" sz="900" dirty="0" err="1" smtClean="0"/>
              <a:t>Csathy</a:t>
            </a:r>
            <a:r>
              <a:rPr lang="en-CA" sz="900" dirty="0" smtClean="0"/>
              <a:t> </a:t>
            </a:r>
            <a:r>
              <a:rPr lang="en-CA" sz="900" dirty="0" smtClean="0">
                <a:hlinkClick r:id="rId2"/>
              </a:rPr>
              <a:t>http://www.huffingtonpost.com/peter-csathy/a-new-golden-age-of-content_b_4508089.html</a:t>
            </a:r>
            <a:r>
              <a:rPr lang="en-CA" sz="900" dirty="0" smtClean="0"/>
              <a:t> </a:t>
            </a:r>
            <a:endParaRPr lang="en-CA" sz="3200" dirty="0" smtClean="0"/>
          </a:p>
          <a:p>
            <a:r>
              <a:rPr lang="en-CA" sz="2800" dirty="0" err="1" smtClean="0"/>
              <a:t>Unparallelled</a:t>
            </a:r>
            <a:r>
              <a:rPr lang="en-CA" sz="2800" dirty="0" smtClean="0"/>
              <a:t> distribution mechanisms</a:t>
            </a:r>
          </a:p>
          <a:p>
            <a:pPr marL="400050" lvl="1" indent="0">
              <a:buNone/>
            </a:pPr>
            <a:r>
              <a:rPr lang="en-CA" sz="900" dirty="0" smtClean="0"/>
              <a:t>Sarah </a:t>
            </a:r>
            <a:r>
              <a:rPr lang="en-CA" sz="900" dirty="0" err="1" smtClean="0"/>
              <a:t>Personette</a:t>
            </a:r>
            <a:r>
              <a:rPr lang="en-CA" sz="900" dirty="0" smtClean="0"/>
              <a:t> </a:t>
            </a:r>
            <a:r>
              <a:rPr lang="en-CA" sz="900" dirty="0" smtClean="0">
                <a:hlinkClick r:id="rId3"/>
              </a:rPr>
              <a:t>http://www.beet.tv/2014/03/personettefacebook.html</a:t>
            </a:r>
            <a:r>
              <a:rPr lang="en-CA" sz="900" dirty="0" smtClean="0"/>
              <a:t> </a:t>
            </a:r>
          </a:p>
          <a:p>
            <a:r>
              <a:rPr lang="en-CA" sz="2800" dirty="0" smtClean="0"/>
              <a:t>Netflix, Hulu, and some less legal sources </a:t>
            </a:r>
          </a:p>
          <a:p>
            <a:pPr marL="400050" lvl="1" indent="0">
              <a:buNone/>
            </a:pPr>
            <a:r>
              <a:rPr lang="en-CA" sz="900" dirty="0" err="1" smtClean="0"/>
              <a:t>Janko</a:t>
            </a:r>
            <a:r>
              <a:rPr lang="en-CA" sz="900" dirty="0" smtClean="0"/>
              <a:t> </a:t>
            </a:r>
            <a:r>
              <a:rPr lang="en-CA" sz="900" dirty="0" err="1" smtClean="0"/>
              <a:t>Roettgers</a:t>
            </a:r>
            <a:r>
              <a:rPr lang="en-CA" sz="900" dirty="0" smtClean="0"/>
              <a:t> </a:t>
            </a:r>
            <a:r>
              <a:rPr lang="en-CA" sz="900" dirty="0" smtClean="0">
                <a:hlinkClick r:id="rId4"/>
              </a:rPr>
              <a:t>https://gigaom.com/2012/01/16/netflix-hulu-exclusive-content/</a:t>
            </a:r>
            <a:endParaRPr lang="en-CA" sz="900" dirty="0" smtClean="0"/>
          </a:p>
          <a:p>
            <a:r>
              <a:rPr lang="en-CA" sz="2800" dirty="0" smtClean="0"/>
              <a:t>TVs new golden age </a:t>
            </a:r>
          </a:p>
          <a:p>
            <a:pPr marL="400050" lvl="1" indent="0">
              <a:buNone/>
            </a:pPr>
            <a:r>
              <a:rPr lang="en-CA" sz="900" dirty="0" smtClean="0"/>
              <a:t>David </a:t>
            </a:r>
            <a:r>
              <a:rPr lang="en-CA" sz="900" dirty="0" err="1" smtClean="0"/>
              <a:t>Carr</a:t>
            </a:r>
            <a:r>
              <a:rPr lang="en-CA" sz="900" dirty="0" smtClean="0"/>
              <a:t> </a:t>
            </a:r>
            <a:r>
              <a:rPr lang="en-CA" sz="900" dirty="0" smtClean="0">
                <a:hlinkClick r:id="rId5"/>
              </a:rPr>
              <a:t>http://www.nytimes.com/2014/03/10/business/media/fenced-in-by-televisions-excess-of-excellence.html</a:t>
            </a:r>
            <a:r>
              <a:rPr lang="en-CA" sz="900" dirty="0" smtClean="0"/>
              <a:t> </a:t>
            </a:r>
            <a:endParaRPr lang="en-CA" sz="1050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28347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0" y="1196752"/>
            <a:ext cx="280131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2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Most of It is Free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8578630" cy="436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69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Music’s Rebirth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Streaming music sales surpass CDs, DVDs </a:t>
            </a:r>
          </a:p>
          <a:p>
            <a:pPr marL="400050" lvl="1" indent="0">
              <a:buNone/>
            </a:pPr>
            <a:r>
              <a:rPr lang="en-CA" sz="900" dirty="0" err="1" smtClean="0"/>
              <a:t>Devinda</a:t>
            </a:r>
            <a:r>
              <a:rPr lang="en-CA" sz="900" dirty="0" smtClean="0"/>
              <a:t> </a:t>
            </a:r>
            <a:r>
              <a:rPr lang="en-CA" sz="900" dirty="0" err="1" smtClean="0"/>
              <a:t>Hardawar</a:t>
            </a:r>
            <a:r>
              <a:rPr lang="en-CA" sz="900" dirty="0" smtClean="0"/>
              <a:t> </a:t>
            </a:r>
            <a:r>
              <a:rPr lang="en-CA" sz="900" dirty="0" smtClean="0">
                <a:hlinkClick r:id="rId2"/>
              </a:rPr>
              <a:t>http://www.engadget.com/2015/03/19/streaming-music-beats-cds</a:t>
            </a:r>
            <a:r>
              <a:rPr lang="en-CA" sz="900" dirty="0" smtClean="0"/>
              <a:t> </a:t>
            </a:r>
          </a:p>
          <a:p>
            <a:r>
              <a:rPr lang="en-CA" sz="2800" dirty="0" smtClean="0"/>
              <a:t>Canadian music renaissance</a:t>
            </a:r>
          </a:p>
          <a:p>
            <a:pPr marL="400050" lvl="1" indent="0">
              <a:buNone/>
            </a:pPr>
            <a:r>
              <a:rPr lang="en-CA" sz="900" dirty="0" smtClean="0">
                <a:hlinkClick r:id="rId3"/>
              </a:rPr>
              <a:t>http://canadianmusician.com/news/2013/08/16/canadian-music-sales-seeing-big-international-growth-socan/</a:t>
            </a:r>
            <a:r>
              <a:rPr lang="en-CA" sz="900" dirty="0" smtClean="0"/>
              <a:t> </a:t>
            </a:r>
            <a:endParaRPr lang="en-CA" sz="900" dirty="0"/>
          </a:p>
        </p:txBody>
      </p:sp>
      <p:pic>
        <p:nvPicPr>
          <p:cNvPr id="3074" name="Picture 2" descr="https://lh3.googleusercontent.com/proxy/pFN8hvMi1YaJPRU-Goi9g0UPssfr6IaGKZLdGk-Ba0Jk3WLXHT-eVnAdifYlXtUGxbNQj_DXpoAwXzrlac93fQ0v1T-RIcXWDuGUVX-Q7XyaMVqtAN4_Rwki_u3RBctR9In4GoOdQ36UBsZw8wvhOnpfZ7sIVw6ngpuIAqC86R9yd3B9yD9f595K_y_FAbu0vNI0g_ck1Oq6ahe2wZtkU011o0OQ4PH1bZq2mB3cIWm2S7DjGMYu6l1jEOOU4FerkaJ8aUJTOZg4fQM3PNgrod0U_ie7XhpTxuOJ1C0ZJJiHGxfe=w506-h2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6" y="1340768"/>
            <a:ext cx="4819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8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Blogging Remains Strong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s://paddastoel.files.wordpress.com/2015/01/blogg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7148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3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 smtClean="0"/>
              <a:t>Wordpress</a:t>
            </a:r>
            <a:r>
              <a:rPr lang="en-CA" sz="4000" dirty="0" smtClean="0"/>
              <a:t>, for Example…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12776"/>
            <a:ext cx="8677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300" y="6165304"/>
            <a:ext cx="19768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dirty="0" smtClean="0">
                <a:hlinkClick r:id="rId3"/>
              </a:rPr>
              <a:t>https://wordpress.com/activity/</a:t>
            </a:r>
            <a:r>
              <a:rPr lang="en-CA" sz="1050" dirty="0" smtClean="0"/>
              <a:t> 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9843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Rumours of Death Greatly Exaggerated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8062292" cy="44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8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Edublogs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 descr="http://edublogs.org/wp-content/themes/edublogs_2012/images/home-for-whole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717777" cy="32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941168"/>
            <a:ext cx="40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Powering </a:t>
            </a:r>
            <a:r>
              <a:rPr lang="en-CA" b="1" dirty="0" smtClean="0"/>
              <a:t>3,086,061</a:t>
            </a:r>
            <a:r>
              <a:rPr lang="en-CA" dirty="0" smtClean="0"/>
              <a:t> </a:t>
            </a:r>
            <a:r>
              <a:rPr lang="en-CA" dirty="0" err="1" smtClean="0"/>
              <a:t>Edublogs</a:t>
            </a:r>
            <a:r>
              <a:rPr lang="en-CA" dirty="0" smtClean="0"/>
              <a:t> since 2005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38673" y="5332117"/>
            <a:ext cx="218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http://edublogs.org/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13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Using Blogs in Learning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www.mdpi.com/1999-5903/4/1/216/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7577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6237312"/>
            <a:ext cx="46057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100" dirty="0" smtClean="0"/>
              <a:t>Den </a:t>
            </a:r>
            <a:r>
              <a:rPr lang="en-CA" sz="1100" dirty="0" err="1" smtClean="0"/>
              <a:t>Exter</a:t>
            </a:r>
            <a:r>
              <a:rPr lang="en-CA" sz="1100" dirty="0" smtClean="0"/>
              <a:t>, Rowe, </a:t>
            </a:r>
            <a:r>
              <a:rPr lang="en-CA" sz="1100" dirty="0" err="1" smtClean="0"/>
              <a:t>lloyd</a:t>
            </a:r>
            <a:r>
              <a:rPr lang="en-CA" sz="1100" dirty="0" smtClean="0"/>
              <a:t> and Boyd </a:t>
            </a:r>
            <a:r>
              <a:rPr lang="en-CA" sz="1100" dirty="0" smtClean="0">
                <a:hlinkClick r:id="rId3"/>
              </a:rPr>
              <a:t>http://www.mdpi.com/1999-5903/4/1/216</a:t>
            </a:r>
            <a:r>
              <a:rPr lang="en-CA" sz="1100" dirty="0" smtClean="0"/>
              <a:t>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01634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161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 Blogger’s Springtime</vt:lpstr>
      <vt:lpstr>A Golden Age of Content</vt:lpstr>
      <vt:lpstr>Most of It is Free</vt:lpstr>
      <vt:lpstr>Music’s Rebirth</vt:lpstr>
      <vt:lpstr>Blogging Remains Strong</vt:lpstr>
      <vt:lpstr>Wordpress, for Example…</vt:lpstr>
      <vt:lpstr>Rumours of Death Greatly Exaggerated</vt:lpstr>
      <vt:lpstr>Edublogs</vt:lpstr>
      <vt:lpstr>Using Blogs in Learning</vt:lpstr>
      <vt:lpstr>Blogs and Social Media Messaging</vt:lpstr>
      <vt:lpstr>MOOCs and Blogs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Blogger’s Springtime</dc:title>
  <dc:creator>Stephen Downes</dc:creator>
  <cp:lastModifiedBy>Stephen Downes</cp:lastModifiedBy>
  <cp:revision>5</cp:revision>
  <dcterms:created xsi:type="dcterms:W3CDTF">2015-03-21T19:00:16Z</dcterms:created>
  <dcterms:modified xsi:type="dcterms:W3CDTF">2015-03-21T19:48:25Z</dcterms:modified>
</cp:coreProperties>
</file>