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  <p:sldId id="258" r:id="rId6"/>
    <p:sldId id="262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116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36704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86416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018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42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2660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9385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3347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6683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7915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1666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4D709-B79F-445A-AE22-1EDDA09A02BC}" type="datetimeFigureOut">
              <a:rPr lang="en-CA" smtClean="0"/>
              <a:t>2014-11-02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2522A-50BC-4A97-9B87-56566530D14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08792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dx.org/" TargetMode="External"/><Relationship Id="rId3" Type="http://schemas.openxmlformats.org/officeDocument/2006/relationships/hyperlink" Target="https://www.youtube.com/watch?v=cVI37eJwvTs" TargetMode="External"/><Relationship Id="rId7" Type="http://schemas.openxmlformats.org/officeDocument/2006/relationships/hyperlink" Target="http://www.historyofphilosophy.net/all-episodes" TargetMode="External"/><Relationship Id="rId2" Type="http://schemas.openxmlformats.org/officeDocument/2006/relationships/hyperlink" Target="http://www.youtib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culture.com/philosophy_free_courses" TargetMode="External"/><Relationship Id="rId5" Type="http://schemas.openxmlformats.org/officeDocument/2006/relationships/hyperlink" Target="https://www.coursera.org/course/introphil" TargetMode="External"/><Relationship Id="rId10" Type="http://schemas.openxmlformats.org/officeDocument/2006/relationships/hyperlink" Target="http://www.nasa.gov/multimedia/imagegallery/iotd.html" TargetMode="External"/><Relationship Id="rId4" Type="http://schemas.openxmlformats.org/officeDocument/2006/relationships/hyperlink" Target="http://www.coursera.com/" TargetMode="External"/><Relationship Id="rId9" Type="http://schemas.openxmlformats.org/officeDocument/2006/relationships/hyperlink" Target="https://www.edx.org/course/bux/bux-astr105x-alien-worlds-science-156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udacity.sourceforge.net/" TargetMode="External"/><Relationship Id="rId7" Type="http://schemas.openxmlformats.org/officeDocument/2006/relationships/hyperlink" Target="http://windows.microsoft.com/en-us/windows7/products/features/snipping-tool" TargetMode="External"/><Relationship Id="rId2" Type="http://schemas.openxmlformats.org/officeDocument/2006/relationships/hyperlink" Target="http://www.nikonusa.com/en/Learn-And-Explore/Nikon-School/index.p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ddons.mozilla.org/en-US/firefox/addon/video-downloadhelper/" TargetMode="External"/><Relationship Id="rId5" Type="http://schemas.openxmlformats.org/officeDocument/2006/relationships/hyperlink" Target="https://support.skype.com/en/faq/FA12395/how-can-i-record-my-skype-calls" TargetMode="External"/><Relationship Id="rId4" Type="http://schemas.openxmlformats.org/officeDocument/2006/relationships/hyperlink" Target="https://support.google.com/youtube/answer/2474026?hl=en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heoldreader.com/" TargetMode="External"/><Relationship Id="rId2" Type="http://schemas.openxmlformats.org/officeDocument/2006/relationships/hyperlink" Target="http://feedly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groups.yahoo.com/neo" TargetMode="External"/><Relationship Id="rId4" Type="http://schemas.openxmlformats.org/officeDocument/2006/relationships/hyperlink" Target="https://groups.google.com/forum/#!overvie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Tutorials" TargetMode="External"/><Relationship Id="rId7" Type="http://schemas.openxmlformats.org/officeDocument/2006/relationships/hyperlink" Target="http://prezi.com/" TargetMode="External"/><Relationship Id="rId2" Type="http://schemas.openxmlformats.org/officeDocument/2006/relationships/hyperlink" Target="http://www.w3schools.com/html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zoho.com/" TargetMode="External"/><Relationship Id="rId5" Type="http://schemas.openxmlformats.org/officeDocument/2006/relationships/hyperlink" Target="https://docs.google.com/presentation/u/0/" TargetMode="External"/><Relationship Id="rId4" Type="http://schemas.openxmlformats.org/officeDocument/2006/relationships/hyperlink" Target="https://support.google.com/youtube/answer/171780?hl=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licious.com/" TargetMode="External"/><Relationship Id="rId2" Type="http://schemas.openxmlformats.org/officeDocument/2006/relationships/hyperlink" Target="http://playlists.n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fttt.com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dpress.org/" TargetMode="External"/><Relationship Id="rId2" Type="http://schemas.openxmlformats.org/officeDocument/2006/relationships/hyperlink" Target="http://www.blogger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.raventools.com/9-tools-make-quote-photos/" TargetMode="External"/><Relationship Id="rId5" Type="http://schemas.openxmlformats.org/officeDocument/2006/relationships/hyperlink" Target="http://www.tumblr.com/" TargetMode="External"/><Relationship Id="rId4" Type="http://schemas.openxmlformats.org/officeDocument/2006/relationships/hyperlink" Target="http://www.wordpress.com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interest.com/" TargetMode="External"/><Relationship Id="rId3" Type="http://schemas.openxmlformats.org/officeDocument/2006/relationships/hyperlink" Target="http://www.deviantart.com/" TargetMode="External"/><Relationship Id="rId7" Type="http://schemas.openxmlformats.org/officeDocument/2006/relationships/hyperlink" Target="http://www.linkedin.com/" TargetMode="External"/><Relationship Id="rId2" Type="http://schemas.openxmlformats.org/officeDocument/2006/relationships/hyperlink" Target="http://www.flickr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cebook.com/" TargetMode="External"/><Relationship Id="rId5" Type="http://schemas.openxmlformats.org/officeDocument/2006/relationships/hyperlink" Target="http://www.twitter.com/" TargetMode="External"/><Relationship Id="rId4" Type="http://schemas.openxmlformats.org/officeDocument/2006/relationships/hyperlink" Target="http://www.youtube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MOOC Tools</a:t>
            </a:r>
            <a:br>
              <a:rPr lang="en-CA" dirty="0" smtClean="0"/>
            </a:br>
            <a:r>
              <a:rPr lang="en-CA" dirty="0" smtClean="0"/>
              <a:t>(Not what you think)	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smtClean="0"/>
              <a:t>Stephen Downes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6842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Aggregate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Online Content Sources</a:t>
            </a:r>
          </a:p>
          <a:p>
            <a:pPr lvl="1"/>
            <a:r>
              <a:rPr lang="en-CA" dirty="0" smtClean="0"/>
              <a:t>YouTube – </a:t>
            </a:r>
            <a:r>
              <a:rPr lang="en-CA" dirty="0" smtClean="0">
                <a:hlinkClick r:id="rId2"/>
              </a:rPr>
              <a:t>http://www.youtibe.com</a:t>
            </a:r>
            <a:r>
              <a:rPr lang="en-CA" dirty="0" smtClean="0"/>
              <a:t> </a:t>
            </a:r>
          </a:p>
          <a:p>
            <a:pPr lvl="2"/>
            <a:r>
              <a:rPr lang="en-CA" dirty="0" smtClean="0"/>
              <a:t>Stirling Engine - </a:t>
            </a:r>
            <a:r>
              <a:rPr lang="en-CA" dirty="0" smtClean="0">
                <a:hlinkClick r:id="rId3"/>
              </a:rPr>
              <a:t>https://www.youtube.com/watch?v=cVI37eJwvTs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Coursera – </a:t>
            </a:r>
            <a:r>
              <a:rPr lang="en-CA" dirty="0" smtClean="0">
                <a:hlinkClick r:id="rId4"/>
              </a:rPr>
              <a:t>http://www.coursera.com</a:t>
            </a:r>
            <a:endParaRPr lang="en-CA" dirty="0" smtClean="0"/>
          </a:p>
          <a:p>
            <a:pPr lvl="2"/>
            <a:r>
              <a:rPr lang="en-CA" dirty="0" smtClean="0"/>
              <a:t>Philosophy - </a:t>
            </a:r>
            <a:r>
              <a:rPr lang="en-CA" dirty="0" smtClean="0">
                <a:hlinkClick r:id="rId5"/>
              </a:rPr>
              <a:t>https://www.coursera.org/course/introphil</a:t>
            </a:r>
            <a:r>
              <a:rPr lang="en-CA" dirty="0" smtClean="0"/>
              <a:t> </a:t>
            </a:r>
          </a:p>
          <a:p>
            <a:pPr lvl="2"/>
            <a:r>
              <a:rPr lang="en-CA" dirty="0" smtClean="0"/>
              <a:t>But also: </a:t>
            </a:r>
            <a:r>
              <a:rPr lang="en-CA" dirty="0" smtClean="0">
                <a:hlinkClick r:id="rId6"/>
              </a:rPr>
              <a:t>http://www.openculture.com/philosophy_free_courses</a:t>
            </a:r>
            <a:r>
              <a:rPr lang="en-CA" dirty="0" smtClean="0"/>
              <a:t> </a:t>
            </a:r>
          </a:p>
          <a:p>
            <a:pPr lvl="2"/>
            <a:r>
              <a:rPr lang="en-CA" dirty="0" smtClean="0"/>
              <a:t>And: </a:t>
            </a:r>
            <a:r>
              <a:rPr lang="en-CA" dirty="0" smtClean="0">
                <a:hlinkClick r:id="rId7"/>
              </a:rPr>
              <a:t>http://www.historyofphilosophy.net/all-episodes</a:t>
            </a:r>
            <a:r>
              <a:rPr lang="en-CA" dirty="0" smtClean="0"/>
              <a:t> - Peter Adamson</a:t>
            </a:r>
          </a:p>
          <a:p>
            <a:pPr lvl="1"/>
            <a:r>
              <a:rPr lang="en-CA" dirty="0" smtClean="0"/>
              <a:t>EdX - </a:t>
            </a:r>
            <a:r>
              <a:rPr lang="en-CA" dirty="0" smtClean="0">
                <a:hlinkClick r:id="rId8"/>
              </a:rPr>
              <a:t>https://www.edx.org/</a:t>
            </a:r>
            <a:r>
              <a:rPr lang="en-CA" dirty="0" smtClean="0"/>
              <a:t> </a:t>
            </a:r>
          </a:p>
          <a:p>
            <a:pPr lvl="2"/>
            <a:r>
              <a:rPr lang="en-CA" dirty="0" smtClean="0"/>
              <a:t>Alien worlds course - </a:t>
            </a:r>
            <a:r>
              <a:rPr lang="en-CA" dirty="0" smtClean="0">
                <a:hlinkClick r:id="rId9"/>
              </a:rPr>
              <a:t>https://www.edx.org/course/bux/bux-astr105x-alien-worlds-science-1569</a:t>
            </a:r>
            <a:r>
              <a:rPr lang="en-CA" dirty="0" smtClean="0"/>
              <a:t> </a:t>
            </a:r>
          </a:p>
          <a:p>
            <a:pPr lvl="2"/>
            <a:r>
              <a:rPr lang="en-CA" dirty="0" smtClean="0"/>
              <a:t>Also, NASA: </a:t>
            </a:r>
            <a:r>
              <a:rPr lang="en-CA" dirty="0" smtClean="0">
                <a:hlinkClick r:id="rId10"/>
              </a:rPr>
              <a:t>http://www.nasa.gov/multimedia/imagegallery/iotd.html</a:t>
            </a:r>
            <a:r>
              <a:rPr lang="en-CA" dirty="0" smtClean="0"/>
              <a:t> 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5283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Aggregate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Create Your Own Content</a:t>
            </a:r>
          </a:p>
          <a:p>
            <a:pPr lvl="1"/>
            <a:r>
              <a:rPr lang="en-CA" dirty="0" smtClean="0"/>
              <a:t>Photography – Nikon - </a:t>
            </a:r>
            <a:r>
              <a:rPr lang="en-CA" dirty="0" smtClean="0">
                <a:hlinkClick r:id="rId2"/>
              </a:rPr>
              <a:t>http://www.nikonusa.com/en/Learn-And-Explore/Nikon-School/index.page</a:t>
            </a:r>
            <a:endParaRPr lang="en-CA" dirty="0" smtClean="0"/>
          </a:p>
          <a:p>
            <a:pPr lvl="1"/>
            <a:r>
              <a:rPr lang="en-CA" dirty="0" smtClean="0"/>
              <a:t>Audio – Audacity – </a:t>
            </a:r>
            <a:r>
              <a:rPr lang="en-CA" dirty="0" smtClean="0">
                <a:hlinkClick r:id="rId3"/>
              </a:rPr>
              <a:t>http://audacity.sourceforge.net/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Video – Google ‘Hangouts on Air’ - </a:t>
            </a:r>
            <a:r>
              <a:rPr lang="en-CA" dirty="0" smtClean="0">
                <a:hlinkClick r:id="rId4"/>
              </a:rPr>
              <a:t>https://support.google.com/youtube/answer/2474026?hl=en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Skype + </a:t>
            </a:r>
            <a:r>
              <a:rPr lang="en-CA" dirty="0" smtClean="0">
                <a:hlinkClick r:id="rId5"/>
              </a:rPr>
              <a:t>https://support.skype.com/en/faq/FA12395/how-can-i-record-my-skype-calls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https://www.youtube.com/watch?v=tnJQAAtHaf4</a:t>
            </a:r>
            <a:endParaRPr lang="en-CA" dirty="0"/>
          </a:p>
          <a:p>
            <a:r>
              <a:rPr lang="en-CA" dirty="0" smtClean="0"/>
              <a:t>Grab and Snip</a:t>
            </a:r>
          </a:p>
          <a:p>
            <a:pPr lvl="1"/>
            <a:r>
              <a:rPr lang="en-CA" dirty="0" smtClean="0"/>
              <a:t>Video Downloader - </a:t>
            </a:r>
            <a:r>
              <a:rPr lang="en-CA" dirty="0" smtClean="0">
                <a:hlinkClick r:id="rId6"/>
              </a:rPr>
              <a:t>https://addons.mozilla.org/en-US/firefox/addon/video-downloadhelper/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Windows Snipping Tool - </a:t>
            </a:r>
            <a:r>
              <a:rPr lang="en-CA" dirty="0" smtClean="0">
                <a:hlinkClick r:id="rId7"/>
              </a:rPr>
              <a:t>http://windows.microsoft.com/en-us/windows7/products/features/snipping-tool</a:t>
            </a:r>
            <a:r>
              <a:rPr lang="en-CA" dirty="0" smtClean="0"/>
              <a:t> 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5930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Aggregate (3)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Readers</a:t>
            </a:r>
          </a:p>
          <a:p>
            <a:pPr lvl="1"/>
            <a:r>
              <a:rPr lang="en-CA" dirty="0" err="1" smtClean="0"/>
              <a:t>Feedly</a:t>
            </a:r>
            <a:r>
              <a:rPr lang="en-CA" dirty="0" smtClean="0"/>
              <a:t> – </a:t>
            </a:r>
            <a:r>
              <a:rPr lang="en-CA" dirty="0" smtClean="0">
                <a:hlinkClick r:id="rId2"/>
              </a:rPr>
              <a:t>http://feedly.com</a:t>
            </a:r>
            <a:endParaRPr lang="en-CA" dirty="0" smtClean="0"/>
          </a:p>
          <a:p>
            <a:pPr lvl="1"/>
            <a:r>
              <a:rPr lang="en-CA" dirty="0" err="1" smtClean="0"/>
              <a:t>TheOld</a:t>
            </a:r>
            <a:r>
              <a:rPr lang="en-CA" dirty="0" smtClean="0"/>
              <a:t> Reader - </a:t>
            </a:r>
            <a:r>
              <a:rPr lang="en-CA" dirty="0" smtClean="0">
                <a:hlinkClick r:id="rId3"/>
              </a:rPr>
              <a:t>http://theoldreader.com/</a:t>
            </a:r>
            <a:endParaRPr lang="en-CA" dirty="0" smtClean="0"/>
          </a:p>
          <a:p>
            <a:pPr lvl="1"/>
            <a:r>
              <a:rPr lang="en-CA" dirty="0" smtClean="0"/>
              <a:t>Outlook (yes, Outlook)</a:t>
            </a:r>
          </a:p>
          <a:p>
            <a:r>
              <a:rPr lang="en-CA" dirty="0" smtClean="0"/>
              <a:t>Mailing and Discussion Lists</a:t>
            </a:r>
          </a:p>
          <a:p>
            <a:pPr lvl="1"/>
            <a:r>
              <a:rPr lang="en-CA" dirty="0" smtClean="0"/>
              <a:t>Google groups - </a:t>
            </a:r>
            <a:r>
              <a:rPr lang="en-CA" dirty="0" smtClean="0">
                <a:hlinkClick r:id="rId4"/>
              </a:rPr>
              <a:t>https://groups.google.com/forum/#!overview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Yahoo Groups - </a:t>
            </a:r>
            <a:r>
              <a:rPr lang="en-CA" dirty="0" smtClean="0">
                <a:hlinkClick r:id="rId5"/>
              </a:rPr>
              <a:t>https://groups.yahoo.com/neo</a:t>
            </a:r>
            <a:r>
              <a:rPr lang="en-CA" dirty="0" smtClean="0"/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9223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Remix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Embedding</a:t>
            </a:r>
          </a:p>
          <a:p>
            <a:pPr lvl="1"/>
            <a:r>
              <a:rPr lang="en-CA" dirty="0" smtClean="0"/>
              <a:t>HTML – W3C school - </a:t>
            </a:r>
            <a:r>
              <a:rPr lang="en-CA" dirty="0" smtClean="0">
                <a:hlinkClick r:id="rId2"/>
              </a:rPr>
              <a:t>http://www.w3schools.com/html/</a:t>
            </a:r>
            <a:r>
              <a:rPr lang="en-CA" dirty="0" smtClean="0"/>
              <a:t> </a:t>
            </a:r>
          </a:p>
          <a:p>
            <a:pPr lvl="2"/>
            <a:r>
              <a:rPr lang="en-CA" dirty="0" smtClean="0">
                <a:hlinkClick r:id="rId3"/>
              </a:rPr>
              <a:t>https://developer.mozilla.org/en-US/docs/Web/Tutorials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‘Embed Codes’ - </a:t>
            </a:r>
            <a:r>
              <a:rPr lang="en-CA" dirty="0" smtClean="0">
                <a:hlinkClick r:id="rId4"/>
              </a:rPr>
              <a:t>https://support.google.com/youtube/answer/171780?hl=en</a:t>
            </a:r>
            <a:r>
              <a:rPr lang="en-CA" dirty="0" smtClean="0"/>
              <a:t> </a:t>
            </a:r>
          </a:p>
          <a:p>
            <a:r>
              <a:rPr lang="en-CA" dirty="0" smtClean="0"/>
              <a:t>Remixing</a:t>
            </a:r>
          </a:p>
          <a:p>
            <a:pPr lvl="1"/>
            <a:r>
              <a:rPr lang="en-CA" dirty="0" err="1" smtClean="0"/>
              <a:t>Powerpoint</a:t>
            </a:r>
            <a:r>
              <a:rPr lang="en-CA" dirty="0" smtClean="0"/>
              <a:t> - </a:t>
            </a:r>
          </a:p>
          <a:p>
            <a:pPr lvl="1"/>
            <a:r>
              <a:rPr lang="en-CA" dirty="0" smtClean="0"/>
              <a:t>Google - </a:t>
            </a:r>
            <a:r>
              <a:rPr lang="en-CA" dirty="0" smtClean="0">
                <a:hlinkClick r:id="rId5"/>
              </a:rPr>
              <a:t>https://docs.google.com/presentation/u/0/</a:t>
            </a:r>
            <a:r>
              <a:rPr lang="en-CA" dirty="0" smtClean="0"/>
              <a:t> </a:t>
            </a:r>
          </a:p>
          <a:p>
            <a:pPr lvl="1"/>
            <a:r>
              <a:rPr lang="en-CA" dirty="0" err="1" smtClean="0"/>
              <a:t>Zoho</a:t>
            </a:r>
            <a:r>
              <a:rPr lang="en-CA" dirty="0" smtClean="0"/>
              <a:t> - </a:t>
            </a:r>
            <a:r>
              <a:rPr lang="en-CA" dirty="0" smtClean="0">
                <a:hlinkClick r:id="rId6"/>
              </a:rPr>
              <a:t>https://www.zoho.com/</a:t>
            </a:r>
            <a:r>
              <a:rPr lang="en-CA" dirty="0" smtClean="0"/>
              <a:t> </a:t>
            </a:r>
          </a:p>
          <a:p>
            <a:pPr lvl="1"/>
            <a:r>
              <a:rPr lang="en-CA" dirty="0" err="1" smtClean="0"/>
              <a:t>Prezi</a:t>
            </a:r>
            <a:r>
              <a:rPr lang="en-CA" dirty="0" smtClean="0"/>
              <a:t> - </a:t>
            </a:r>
            <a:r>
              <a:rPr lang="en-CA" dirty="0" smtClean="0">
                <a:hlinkClick r:id="rId7"/>
              </a:rPr>
              <a:t>http://prezi.com/</a:t>
            </a:r>
            <a:r>
              <a:rPr lang="en-CA" dirty="0" smtClean="0"/>
              <a:t> </a:t>
            </a:r>
          </a:p>
          <a:p>
            <a:pPr lvl="1"/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722920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Remix (2)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Playlists </a:t>
            </a:r>
          </a:p>
          <a:p>
            <a:pPr lvl="1"/>
            <a:r>
              <a:rPr lang="en-CA" dirty="0" smtClean="0"/>
              <a:t>Spotify - </a:t>
            </a:r>
            <a:r>
              <a:rPr lang="en-CA" dirty="0" smtClean="0">
                <a:hlinkClick r:id="rId2"/>
              </a:rPr>
              <a:t>http://playlists.net/</a:t>
            </a:r>
            <a:r>
              <a:rPr lang="en-CA" dirty="0" smtClean="0"/>
              <a:t> </a:t>
            </a:r>
            <a:endParaRPr lang="en-CA" dirty="0" smtClean="0"/>
          </a:p>
          <a:p>
            <a:pPr lvl="1"/>
            <a:endParaRPr lang="en-CA" dirty="0" smtClean="0"/>
          </a:p>
          <a:p>
            <a:r>
              <a:rPr lang="en-CA" dirty="0" smtClean="0"/>
              <a:t>Tagging and Bookmarking</a:t>
            </a:r>
          </a:p>
          <a:p>
            <a:pPr lvl="1"/>
            <a:r>
              <a:rPr lang="en-CA" dirty="0" smtClean="0"/>
              <a:t>Delicious – </a:t>
            </a:r>
            <a:r>
              <a:rPr lang="en-CA" dirty="0" smtClean="0">
                <a:hlinkClick r:id="rId3"/>
              </a:rPr>
              <a:t>http://www.delicious.com</a:t>
            </a:r>
            <a:r>
              <a:rPr lang="en-CA" dirty="0" smtClean="0"/>
              <a:t> </a:t>
            </a:r>
          </a:p>
          <a:p>
            <a:pPr lvl="1"/>
            <a:endParaRPr lang="en-CA" dirty="0" smtClean="0"/>
          </a:p>
          <a:p>
            <a:r>
              <a:rPr lang="en-CA" dirty="0" smtClean="0"/>
              <a:t>Magic</a:t>
            </a:r>
          </a:p>
          <a:p>
            <a:pPr lvl="1"/>
            <a:r>
              <a:rPr lang="en-CA" dirty="0" smtClean="0"/>
              <a:t>IFTTT – </a:t>
            </a:r>
            <a:r>
              <a:rPr lang="en-CA" dirty="0" smtClean="0">
                <a:hlinkClick r:id="rId4"/>
              </a:rPr>
              <a:t>http://ifttt.com</a:t>
            </a:r>
            <a:endParaRPr lang="en-CA" dirty="0" smtClean="0"/>
          </a:p>
          <a:p>
            <a:pPr lvl="1"/>
            <a:endParaRPr lang="en-CA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3451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Repurpose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Create text</a:t>
            </a:r>
          </a:p>
          <a:p>
            <a:pPr lvl="1"/>
            <a:r>
              <a:rPr lang="en-CA" dirty="0" smtClean="0"/>
              <a:t>Blogger – </a:t>
            </a:r>
            <a:r>
              <a:rPr lang="en-CA" dirty="0" smtClean="0">
                <a:hlinkClick r:id="rId2"/>
              </a:rPr>
              <a:t>http://www.blogger.com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WordPress – </a:t>
            </a:r>
            <a:r>
              <a:rPr lang="en-CA" dirty="0" smtClean="0">
                <a:hlinkClick r:id="rId3"/>
              </a:rPr>
              <a:t>http://www.wordpress.org</a:t>
            </a:r>
            <a:r>
              <a:rPr lang="en-CA" dirty="0" smtClean="0"/>
              <a:t> (</a:t>
            </a:r>
            <a:r>
              <a:rPr lang="en-CA" dirty="0" err="1" smtClean="0"/>
              <a:t>sw</a:t>
            </a:r>
            <a:r>
              <a:rPr lang="en-CA" dirty="0" smtClean="0"/>
              <a:t>) </a:t>
            </a:r>
            <a:r>
              <a:rPr lang="en-CA" dirty="0" smtClean="0">
                <a:hlinkClick r:id="rId4"/>
              </a:rPr>
              <a:t>http://www.wordpress.com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Tumblr – </a:t>
            </a:r>
            <a:r>
              <a:rPr lang="en-CA" dirty="0" smtClean="0">
                <a:hlinkClick r:id="rId5"/>
              </a:rPr>
              <a:t>http://www.tumblr.com</a:t>
            </a:r>
            <a:endParaRPr lang="en-CA" dirty="0" smtClean="0"/>
          </a:p>
          <a:p>
            <a:pPr lvl="1"/>
            <a:endParaRPr lang="en-CA" dirty="0"/>
          </a:p>
          <a:p>
            <a:r>
              <a:rPr lang="en-CA" dirty="0" smtClean="0"/>
              <a:t>Create Images</a:t>
            </a:r>
          </a:p>
          <a:p>
            <a:pPr lvl="1"/>
            <a:r>
              <a:rPr lang="en-CA" dirty="0" smtClean="0"/>
              <a:t>Quote Photos (aka </a:t>
            </a:r>
            <a:r>
              <a:rPr lang="en-CA" dirty="0" err="1" smtClean="0"/>
              <a:t>LOLcats</a:t>
            </a:r>
            <a:r>
              <a:rPr lang="en-CA" dirty="0" smtClean="0"/>
              <a:t>) - </a:t>
            </a:r>
            <a:r>
              <a:rPr lang="en-CA" dirty="0" smtClean="0">
                <a:hlinkClick r:id="rId6"/>
              </a:rPr>
              <a:t>http://blog.raventools.com/9-tools-make-quote-photos/</a:t>
            </a:r>
            <a:r>
              <a:rPr lang="en-CA" dirty="0" smtClean="0"/>
              <a:t> 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70673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Feed Forward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Photos and art</a:t>
            </a:r>
          </a:p>
          <a:p>
            <a:pPr lvl="1"/>
            <a:r>
              <a:rPr lang="en-CA" dirty="0" smtClean="0"/>
              <a:t>Flickr – </a:t>
            </a:r>
            <a:r>
              <a:rPr lang="en-CA" dirty="0" smtClean="0">
                <a:hlinkClick r:id="rId2"/>
              </a:rPr>
              <a:t>http://www.flickr.com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Deviant Art - </a:t>
            </a:r>
            <a:r>
              <a:rPr lang="en-CA" dirty="0" smtClean="0">
                <a:hlinkClick r:id="rId3"/>
              </a:rPr>
              <a:t>http://www.deviantart.com/</a:t>
            </a:r>
            <a:r>
              <a:rPr lang="en-CA" dirty="0" smtClean="0"/>
              <a:t> </a:t>
            </a:r>
          </a:p>
          <a:p>
            <a:r>
              <a:rPr lang="en-CA" dirty="0" smtClean="0"/>
              <a:t>Videos</a:t>
            </a:r>
          </a:p>
          <a:p>
            <a:pPr lvl="1"/>
            <a:r>
              <a:rPr lang="en-CA" dirty="0" smtClean="0"/>
              <a:t>YouTube – </a:t>
            </a:r>
            <a:r>
              <a:rPr lang="en-CA" dirty="0" smtClean="0">
                <a:hlinkClick r:id="rId4"/>
              </a:rPr>
              <a:t>http://www.youtube.com</a:t>
            </a:r>
            <a:endParaRPr lang="en-CA" dirty="0" smtClean="0"/>
          </a:p>
          <a:p>
            <a:r>
              <a:rPr lang="en-CA" dirty="0" smtClean="0"/>
              <a:t>Social Networks</a:t>
            </a:r>
          </a:p>
          <a:p>
            <a:pPr lvl="1"/>
            <a:r>
              <a:rPr lang="en-CA" dirty="0" smtClean="0"/>
              <a:t>Twitter </a:t>
            </a:r>
            <a:r>
              <a:rPr lang="en-CA" dirty="0" smtClean="0">
                <a:hlinkClick r:id="rId5"/>
              </a:rPr>
              <a:t>http://www.twitter.com</a:t>
            </a:r>
            <a:r>
              <a:rPr lang="en-CA" dirty="0" smtClean="0"/>
              <a:t> – use tags</a:t>
            </a:r>
          </a:p>
          <a:p>
            <a:pPr lvl="1"/>
            <a:r>
              <a:rPr lang="en-CA" dirty="0" smtClean="0"/>
              <a:t>Facebook </a:t>
            </a:r>
            <a:r>
              <a:rPr lang="en-CA" dirty="0" smtClean="0">
                <a:hlinkClick r:id="rId6"/>
              </a:rPr>
              <a:t>http://www.facebook.com</a:t>
            </a:r>
            <a:r>
              <a:rPr lang="en-CA" dirty="0" smtClean="0"/>
              <a:t> – groups, pages</a:t>
            </a:r>
          </a:p>
          <a:p>
            <a:pPr lvl="1"/>
            <a:r>
              <a:rPr lang="en-CA" dirty="0" smtClean="0"/>
              <a:t>LinkedIn </a:t>
            </a:r>
            <a:r>
              <a:rPr lang="en-CA" dirty="0" smtClean="0">
                <a:hlinkClick r:id="rId7"/>
              </a:rPr>
              <a:t>http://www.linkedin.com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Pinterest </a:t>
            </a:r>
            <a:r>
              <a:rPr lang="en-CA" dirty="0" smtClean="0">
                <a:hlinkClick r:id="rId8"/>
              </a:rPr>
              <a:t>http://www.pinterest.com</a:t>
            </a:r>
            <a:r>
              <a:rPr lang="en-CA" dirty="0" smtClean="0"/>
              <a:t> </a:t>
            </a:r>
          </a:p>
          <a:p>
            <a:pPr lv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9758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317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MOOC Tools (Not what you think) </vt:lpstr>
      <vt:lpstr>Aggregate</vt:lpstr>
      <vt:lpstr>Aggregate (2)</vt:lpstr>
      <vt:lpstr>Aggregate (3)</vt:lpstr>
      <vt:lpstr>Remix</vt:lpstr>
      <vt:lpstr>Remix (2)</vt:lpstr>
      <vt:lpstr>Repurpose</vt:lpstr>
      <vt:lpstr>Feed Forward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6</cp:revision>
  <dcterms:created xsi:type="dcterms:W3CDTF">2014-11-02T10:58:34Z</dcterms:created>
  <dcterms:modified xsi:type="dcterms:W3CDTF">2014-11-02T11:28:56Z</dcterms:modified>
</cp:coreProperties>
</file>