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16" r:id="rId3"/>
    <p:sldId id="344" r:id="rId4"/>
    <p:sldId id="345" r:id="rId5"/>
    <p:sldId id="346" r:id="rId6"/>
    <p:sldId id="347" r:id="rId7"/>
    <p:sldId id="285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90" autoAdjust="0"/>
    <p:restoredTop sz="94613" autoAdjust="0"/>
  </p:normalViewPr>
  <p:slideViewPr>
    <p:cSldViewPr>
      <p:cViewPr varScale="1">
        <p:scale>
          <a:sx n="94" d="100"/>
          <a:sy n="94" d="100"/>
        </p:scale>
        <p:origin x="-1002" y="-102"/>
      </p:cViewPr>
      <p:guideLst>
        <p:guide orient="horz" pos="192"/>
        <p:guide pos="5520"/>
      </p:guideLst>
    </p:cSldViewPr>
  </p:slideViewPr>
  <p:outlineViewPr>
    <p:cViewPr>
      <p:scale>
        <a:sx n="33" d="100"/>
        <a:sy n="33" d="100"/>
      </p:scale>
      <p:origin x="0" y="119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C2E9206-2468-4F0C-B908-169CE8B6EF2C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0BDCAC9-656E-44D4-A4E0-697FA80202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1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DCAC9-656E-44D4-A4E0-697FA80202F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09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-bkgrnd2.pn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invGray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1676401"/>
            <a:ext cx="6096000" cy="2686050"/>
          </a:xfrm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two lines possible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648200"/>
            <a:ext cx="5410200" cy="1447800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 bwMode="invGray">
          <a:xfrm>
            <a:off x="0" y="0"/>
            <a:ext cx="9144000" cy="4572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 bwMode="gray">
          <a:xfrm>
            <a:off x="0" y="457200"/>
            <a:ext cx="9144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nrc-logotype-e.png"/>
          <p:cNvPicPr>
            <a:picLocks noChangeAspect="1"/>
          </p:cNvPicPr>
          <p:nvPr userDrawn="1"/>
        </p:nvPicPr>
        <p:blipFill>
          <a:blip r:embed="rId3" cstate="screen"/>
          <a:stretch>
            <a:fillRect/>
          </a:stretch>
        </p:blipFill>
        <p:spPr>
          <a:xfrm>
            <a:off x="7162800" y="108662"/>
            <a:ext cx="1549457" cy="243668"/>
          </a:xfrm>
          <a:prstGeom prst="rect">
            <a:avLst/>
          </a:prstGeom>
        </p:spPr>
      </p:pic>
      <p:pic>
        <p:nvPicPr>
          <p:cNvPr id="13" name="Picture 12" descr="FIP-8x11_1-2in_110_e.png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6318744"/>
            <a:ext cx="8253250" cy="36583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86836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>
            <a:lvl1pPr>
              <a:spcBef>
                <a:spcPts val="600"/>
              </a:spcBef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6477001"/>
            <a:ext cx="2895600" cy="381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477000"/>
            <a:ext cx="762000" cy="381000"/>
          </a:xfrm>
        </p:spPr>
        <p:txBody>
          <a:bodyPr/>
          <a:lstStyle/>
          <a:p>
            <a:fld id="{A5580D42-4309-42CB-9101-536F0D1551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288085"/>
            <a:ext cx="9144000" cy="51816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1219200"/>
            <a:ext cx="9144000" cy="37338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86836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>
            <a:lvl1pPr>
              <a:spcBef>
                <a:spcPts val="600"/>
              </a:spcBef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6477001"/>
            <a:ext cx="2895600" cy="381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477000"/>
            <a:ext cx="762000" cy="381000"/>
          </a:xfrm>
        </p:spPr>
        <p:txBody>
          <a:bodyPr/>
          <a:lstStyle/>
          <a:p>
            <a:fld id="{A5580D42-4309-42CB-9101-536F0D1551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80D42-4309-42CB-9101-536F0D1551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80D42-4309-42CB-9101-536F0D1551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ark bkgr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over-bkgrnd2.pn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invGray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 bwMode="invGray">
          <a:xfrm>
            <a:off x="0" y="6477000"/>
            <a:ext cx="9144000" cy="381000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80D42-4309-42CB-9101-536F0D1551A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nrc-logotype-e.png"/>
          <p:cNvPicPr>
            <a:picLocks noChangeAspect="1"/>
          </p:cNvPicPr>
          <p:nvPr userDrawn="1"/>
        </p:nvPicPr>
        <p:blipFill>
          <a:blip r:embed="rId3" cstate="screen"/>
          <a:stretch>
            <a:fillRect/>
          </a:stretch>
        </p:blipFill>
        <p:spPr>
          <a:xfrm>
            <a:off x="7509640" y="6584730"/>
            <a:ext cx="1219200" cy="191732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 bwMode="gray">
          <a:xfrm>
            <a:off x="0" y="6476785"/>
            <a:ext cx="9144000" cy="27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blue bakgr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89DAFF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 bwMode="invGray">
          <a:xfrm>
            <a:off x="0" y="6477000"/>
            <a:ext cx="9144000" cy="381000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pic>
        <p:nvPicPr>
          <p:cNvPr id="9" name="Picture 8" descr="nrc-logotype-e.png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7509640" y="6584730"/>
            <a:ext cx="1219200" cy="1917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0"/>
            <a:ext cx="8305800" cy="868362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6477001"/>
            <a:ext cx="2895600" cy="381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477000"/>
            <a:ext cx="762000" cy="381000"/>
          </a:xfrm>
        </p:spPr>
        <p:txBody>
          <a:bodyPr/>
          <a:lstStyle/>
          <a:p>
            <a:fld id="{A5580D42-4309-42CB-9101-536F0D1551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 bwMode="gray">
          <a:xfrm>
            <a:off x="0" y="6476785"/>
            <a:ext cx="9144000" cy="27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-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gray">
          <a:xfrm>
            <a:off x="0" y="0"/>
            <a:ext cx="9144000" cy="6477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80D42-4309-42CB-9101-536F0D1551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 bwMode="gray">
          <a:xfrm>
            <a:off x="0" y="6476785"/>
            <a:ext cx="9144000" cy="27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eader2.png"/>
          <p:cNvPicPr>
            <a:picLocks noChangeAspect="1"/>
          </p:cNvPicPr>
          <p:nvPr/>
        </p:nvPicPr>
        <p:blipFill>
          <a:blip r:embed="rId10" cstate="screen"/>
          <a:srcRect/>
          <a:stretch>
            <a:fillRect/>
          </a:stretch>
        </p:blipFill>
        <p:spPr bwMode="invGray">
          <a:xfrm>
            <a:off x="0" y="0"/>
            <a:ext cx="9144000" cy="166683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invGray">
          <a:xfrm>
            <a:off x="0" y="6477000"/>
            <a:ext cx="9144000" cy="381000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pic>
        <p:nvPicPr>
          <p:cNvPr id="8" name="Picture 7" descr="nrc-logotype-e.png"/>
          <p:cNvPicPr>
            <a:picLocks noChangeAspect="1"/>
          </p:cNvPicPr>
          <p:nvPr/>
        </p:nvPicPr>
        <p:blipFill>
          <a:blip r:embed="rId11" cstate="screen"/>
          <a:stretch>
            <a:fillRect/>
          </a:stretch>
        </p:blipFill>
        <p:spPr>
          <a:xfrm>
            <a:off x="7509640" y="6584730"/>
            <a:ext cx="1219200" cy="19173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71600" y="6477001"/>
            <a:ext cx="28956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477000"/>
            <a:ext cx="762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5580D42-4309-42CB-9101-536F0D1551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 bwMode="gray">
          <a:xfrm>
            <a:off x="0" y="6476785"/>
            <a:ext cx="9144000" cy="27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2" r:id="rId4"/>
    <p:sldLayoutId id="2147483653" r:id="rId5"/>
    <p:sldLayoutId id="2147483657" r:id="rId6"/>
    <p:sldLayoutId id="2147483662" r:id="rId7"/>
    <p:sldLayoutId id="2147483654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27013" indent="-227013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61963" indent="-23495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687388" indent="-225425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914400" indent="-227013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141413" indent="-227013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downes.ca/presentation/33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LPSS : Update  </a:t>
            </a:r>
            <a:r>
              <a:rPr lang="en-US" sz="3600" dirty="0"/>
              <a:t/>
            </a:r>
            <a:br>
              <a:rPr lang="en-US" sz="3600" dirty="0"/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Stephen </a:t>
            </a:r>
            <a:r>
              <a:rPr lang="en-US" sz="1600" dirty="0"/>
              <a:t>D</a:t>
            </a:r>
            <a:r>
              <a:rPr lang="en-US" sz="1600" dirty="0" smtClean="0"/>
              <a:t>ownes</a:t>
            </a:r>
            <a:endParaRPr lang="en-US" sz="1600" dirty="0"/>
          </a:p>
          <a:p>
            <a:r>
              <a:rPr lang="en-US" sz="1600" dirty="0" smtClean="0"/>
              <a:t>February 13, 2014</a:t>
            </a:r>
            <a:endParaRPr lang="en-US" sz="1600" dirty="0"/>
          </a:p>
          <a:p>
            <a:r>
              <a:rPr lang="en-US" sz="1600" dirty="0" smtClean="0"/>
              <a:t>Learning and Performance Support Systems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280" y="1234089"/>
            <a:ext cx="5039360" cy="34754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81600"/>
            <a:ext cx="8229600" cy="1219200"/>
          </a:xfrm>
        </p:spPr>
        <p:txBody>
          <a:bodyPr>
            <a:noAutofit/>
          </a:bodyPr>
          <a:lstStyle/>
          <a:p>
            <a:r>
              <a:rPr lang="en-US" strike="sngStrike" dirty="0" smtClean="0"/>
              <a:t>Collective</a:t>
            </a:r>
            <a:r>
              <a:rPr lang="en-US" dirty="0" smtClean="0"/>
              <a:t> Connective Intelligence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78478"/>
            <a:ext cx="5257800" cy="4593722"/>
          </a:xfrm>
        </p:spPr>
        <p:txBody>
          <a:bodyPr>
            <a:normAutofit/>
          </a:bodyPr>
          <a:lstStyle/>
          <a:p>
            <a:r>
              <a:rPr lang="en-US" dirty="0" smtClean="0"/>
              <a:t>Draft Implementation Plan has been completed and is being reviewed and revised</a:t>
            </a:r>
          </a:p>
          <a:p>
            <a:r>
              <a:rPr lang="en-US" dirty="0" smtClean="0"/>
              <a:t>Most of the projects have received Sigma A-Codes</a:t>
            </a:r>
          </a:p>
          <a:p>
            <a:r>
              <a:rPr lang="en-US" dirty="0" smtClean="0"/>
              <a:t>Project leaders receiving training</a:t>
            </a:r>
          </a:p>
          <a:p>
            <a:r>
              <a:rPr lang="en-US" dirty="0" smtClean="0"/>
              <a:t>Program workshop scheduled for February 25-27 </a:t>
            </a:r>
          </a:p>
          <a:p>
            <a:r>
              <a:rPr lang="en-US" dirty="0" smtClean="0"/>
              <a:t>Program-wide use case exercise is under way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305800" cy="8683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Highlights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47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Projects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Resource Repository Network (RRN) – Chaouki Regoui to become interim project lead</a:t>
            </a:r>
          </a:p>
          <a:p>
            <a:r>
              <a:rPr lang="en-CA" dirty="0" smtClean="0"/>
              <a:t>Personal Cloud (PC) - working on project documentation, environmental scan, brainstorming on wiki</a:t>
            </a:r>
          </a:p>
          <a:p>
            <a:r>
              <a:rPr lang="en-CA" dirty="0" smtClean="0"/>
              <a:t>Personal Learning Record (PLR) – focus is on use cases, high-level requirements</a:t>
            </a:r>
          </a:p>
          <a:p>
            <a:r>
              <a:rPr lang="en-CA" dirty="0" smtClean="0"/>
              <a:t>Personal Learning Assistant (PLA) – later start date, beginning work on use cases</a:t>
            </a:r>
          </a:p>
          <a:p>
            <a:r>
              <a:rPr lang="en-CA" dirty="0" smtClean="0"/>
              <a:t>Automatic Competence Recognition and Development (ACDR) – Focus on </a:t>
            </a:r>
            <a:r>
              <a:rPr lang="en-CA" dirty="0"/>
              <a:t>automatic clustering, using sequence mining on </a:t>
            </a:r>
            <a:r>
              <a:rPr lang="en-CA" dirty="0" smtClean="0"/>
              <a:t>data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80D42-4309-42CB-9101-536F0D1551A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87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Projects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Common Framework (CF) – working on use cases, developing specifications for hosted system</a:t>
            </a:r>
          </a:p>
          <a:p>
            <a:r>
              <a:rPr lang="en-CA" dirty="0" smtClean="0"/>
              <a:t>SSHRC – Finished; follow-up possible</a:t>
            </a:r>
          </a:p>
          <a:p>
            <a:r>
              <a:rPr lang="en-CA" dirty="0" smtClean="0"/>
              <a:t>MOOC-REL – site transferred to mooc.ca, </a:t>
            </a:r>
            <a:r>
              <a:rPr lang="en-CA" dirty="0" err="1" smtClean="0"/>
              <a:t>gRSShopper</a:t>
            </a:r>
            <a:r>
              <a:rPr lang="en-CA" dirty="0" smtClean="0"/>
              <a:t> about 70% bilingual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80D42-4309-42CB-9101-536F0D1551A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667760"/>
            <a:ext cx="4686300" cy="2535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4619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Commercialization and Implementation Projects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 smtClean="0"/>
              <a:t>Meggitt</a:t>
            </a:r>
            <a:r>
              <a:rPr lang="en-CA" dirty="0" smtClean="0"/>
              <a:t> – expecting statement of requirements February 21</a:t>
            </a:r>
            <a:r>
              <a:rPr lang="en-CA" baseline="30000" dirty="0" smtClean="0"/>
              <a:t>st</a:t>
            </a:r>
            <a:r>
              <a:rPr lang="en-CA" dirty="0"/>
              <a:t> </a:t>
            </a:r>
            <a:r>
              <a:rPr lang="en-CA" dirty="0" smtClean="0"/>
              <a:t>leading to technical discussions and use cases</a:t>
            </a:r>
          </a:p>
          <a:p>
            <a:r>
              <a:rPr lang="en-CA" dirty="0" smtClean="0"/>
              <a:t>D2L – February 18 - </a:t>
            </a:r>
            <a:r>
              <a:rPr lang="en-CA" dirty="0" err="1"/>
              <a:t>Knowillage</a:t>
            </a:r>
            <a:r>
              <a:rPr lang="en-CA" dirty="0"/>
              <a:t> </a:t>
            </a:r>
            <a:r>
              <a:rPr lang="en-CA" dirty="0" err="1"/>
              <a:t>LEArning</a:t>
            </a:r>
            <a:r>
              <a:rPr lang="en-CA" dirty="0"/>
              <a:t> Path (</a:t>
            </a:r>
            <a:r>
              <a:rPr lang="en-CA" dirty="0" err="1"/>
              <a:t>LeaP</a:t>
            </a:r>
            <a:r>
              <a:rPr lang="en-CA" dirty="0" smtClean="0"/>
              <a:t>) demo and discussion of NRC’s potential role</a:t>
            </a:r>
          </a:p>
          <a:p>
            <a:r>
              <a:rPr lang="en-CA" dirty="0" smtClean="0"/>
              <a:t>CAE – needs statement expected late February</a:t>
            </a:r>
          </a:p>
          <a:p>
            <a:r>
              <a:rPr lang="en-CA" dirty="0" smtClean="0"/>
              <a:t>DND/DRDC – LPSS invited to participate in ALT-WG with speaking slot in Toronto Feb 27-28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80D42-4309-42CB-9101-536F0D1551A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611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Telling the Story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Brochure / Website in Final Edits</a:t>
            </a:r>
          </a:p>
          <a:p>
            <a:r>
              <a:rPr lang="en-CA" dirty="0" smtClean="0"/>
              <a:t>Article in NRC’s REACH</a:t>
            </a:r>
          </a:p>
          <a:p>
            <a:r>
              <a:rPr lang="en-CA" dirty="0" smtClean="0"/>
              <a:t>Presentations:</a:t>
            </a:r>
          </a:p>
          <a:p>
            <a:pPr lvl="1"/>
            <a:r>
              <a:rPr lang="en-CA" dirty="0" smtClean="0"/>
              <a:t>CO14 </a:t>
            </a:r>
            <a:r>
              <a:rPr lang="en-CA" dirty="0"/>
              <a:t>online presentation - </a:t>
            </a:r>
            <a:r>
              <a:rPr lang="en-CA" dirty="0">
                <a:hlinkClick r:id="rId2"/>
              </a:rPr>
              <a:t>http://</a:t>
            </a:r>
            <a:r>
              <a:rPr lang="en-CA" dirty="0" smtClean="0">
                <a:hlinkClick r:id="rId2"/>
              </a:rPr>
              <a:t>www.downes.ca/presentation/335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DND February 27-28</a:t>
            </a:r>
          </a:p>
          <a:p>
            <a:pPr lvl="1"/>
            <a:r>
              <a:rPr lang="en-CA" dirty="0" smtClean="0"/>
              <a:t>Valencia March12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80D42-4309-42CB-9101-536F0D1551A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3429000"/>
            <a:ext cx="4717436" cy="2667000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70634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80D42-4309-42CB-9101-536F0D1551A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371600" y="6477001"/>
            <a:ext cx="2895600" cy="381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457200" y="6477000"/>
            <a:ext cx="762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b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5580D42-4309-42CB-9101-536F0D1551A5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6" descr="cover-bkgrnd2.png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invGray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gray"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0" y="0"/>
            <a:ext cx="9144000" cy="4572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 bwMode="gray">
          <a:xfrm>
            <a:off x="0" y="457200"/>
            <a:ext cx="9144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nrc-logotype-e.pn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7162800" y="108662"/>
            <a:ext cx="1549457" cy="243668"/>
          </a:xfrm>
          <a:prstGeom prst="rect">
            <a:avLst/>
          </a:prstGeom>
        </p:spPr>
      </p:pic>
      <p:pic>
        <p:nvPicPr>
          <p:cNvPr id="12" name="Picture 11" descr="FIP-8x11_1-2in_110_e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6318744"/>
            <a:ext cx="8253250" cy="365836"/>
          </a:xfrm>
          <a:prstGeom prst="rect">
            <a:avLst/>
          </a:prstGeom>
        </p:spPr>
      </p:pic>
      <p:sp>
        <p:nvSpPr>
          <p:cNvPr id="13" name="Text Placeholder 4"/>
          <p:cNvSpPr txBox="1">
            <a:spLocks/>
          </p:cNvSpPr>
          <p:nvPr/>
        </p:nvSpPr>
        <p:spPr>
          <a:xfrm>
            <a:off x="381000" y="3036887"/>
            <a:ext cx="6096000" cy="138271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3200" b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27013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3200" b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1963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3200" b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87387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3200" b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1440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3200" b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Thank you</a:t>
            </a:r>
            <a:endParaRPr lang="en-US" dirty="0"/>
          </a:p>
        </p:txBody>
      </p:sp>
      <p:sp>
        <p:nvSpPr>
          <p:cNvPr id="14" name="Text Placeholder 13"/>
          <p:cNvSpPr txBox="1">
            <a:spLocks/>
          </p:cNvSpPr>
          <p:nvPr/>
        </p:nvSpPr>
        <p:spPr>
          <a:xfrm>
            <a:off x="381000" y="4572000"/>
            <a:ext cx="6096000" cy="167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600" b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61963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600" b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687388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600" b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1440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600" b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141413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600" b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Stephen Downes</a:t>
            </a:r>
          </a:p>
          <a:p>
            <a:r>
              <a:rPr lang="en-US" b="0" dirty="0" smtClean="0"/>
              <a:t>Program Leader, LPSS</a:t>
            </a:r>
          </a:p>
          <a:p>
            <a:r>
              <a:rPr lang="en-US" b="0" dirty="0" smtClean="0"/>
              <a:t>Stephen.Downes@nrc-cnrc.gc.ca</a:t>
            </a:r>
            <a:r>
              <a:rPr lang="en-US" b="0" dirty="0"/>
              <a:t> </a:t>
            </a:r>
            <a:r>
              <a:rPr lang="en-US" b="0" dirty="0" smtClean="0"/>
              <a:t> stephen@downes.ca</a:t>
            </a:r>
          </a:p>
          <a:p>
            <a:r>
              <a:rPr lang="en-US" b="0" dirty="0" smtClean="0"/>
              <a:t>www.nrc-cnrc.gc.ca   www.downes.ca</a:t>
            </a:r>
          </a:p>
        </p:txBody>
      </p:sp>
    </p:spTree>
    <p:extLst>
      <p:ext uri="{BB962C8B-B14F-4D97-AF65-F5344CB8AC3E}">
        <p14:creationId xmlns:p14="http://schemas.microsoft.com/office/powerpoint/2010/main" val="2697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7333</TotalTime>
  <Words>280</Words>
  <Application>Microsoft Office PowerPoint</Application>
  <PresentationFormat>On-screen Show (4:3)</PresentationFormat>
  <Paragraphs>47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LPSS : Update   </vt:lpstr>
      <vt:lpstr>Collective Connective Intelligence</vt:lpstr>
      <vt:lpstr>Projects</vt:lpstr>
      <vt:lpstr>Projects (2)</vt:lpstr>
      <vt:lpstr>Commercialization and Implementation Projects</vt:lpstr>
      <vt:lpstr>Telling the Story</vt:lpstr>
      <vt:lpstr>PowerPoint Presentation</vt:lpstr>
    </vt:vector>
  </TitlesOfParts>
  <Company>NRC - CNRC- CBS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Dana Cranstone</dc:creator>
  <cp:lastModifiedBy>Stephen Downes</cp:lastModifiedBy>
  <cp:revision>132</cp:revision>
  <dcterms:created xsi:type="dcterms:W3CDTF">2013-06-12T14:07:13Z</dcterms:created>
  <dcterms:modified xsi:type="dcterms:W3CDTF">2014-02-13T00:16:28Z</dcterms:modified>
</cp:coreProperties>
</file>