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2013-05-03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288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2013-05-03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0211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2013-05-03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7000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2013-05-03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5226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2013-05-03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44415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2013-05-03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2324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2013-05-03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303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2013-05-03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20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2013-05-03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7331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2013-05-03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666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2013-05-03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8433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C3B04-81E2-4C78-91E5-36F4C2BE05C1}" type="datetimeFigureOut">
              <a:rPr lang="en-CA" smtClean="0"/>
              <a:t>2013-05-03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205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x28newblog.blog.uni-heidelberg.de/2008/09/06/cck08-first-impressions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37899"/>
            <a:ext cx="9144000" cy="1444192"/>
          </a:xfrm>
        </p:spPr>
        <p:txBody>
          <a:bodyPr/>
          <a:lstStyle/>
          <a:p>
            <a:r>
              <a:rPr lang="en-CA" dirty="0" err="1" smtClean="0"/>
              <a:t>Moocs</a:t>
            </a:r>
            <a:r>
              <a:rPr lang="en-CA" dirty="0" smtClean="0"/>
              <a:t> and K12 Cloud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82091"/>
            <a:ext cx="9144000" cy="3515735"/>
          </a:xfrm>
        </p:spPr>
        <p:txBody>
          <a:bodyPr>
            <a:noAutofit/>
          </a:bodyPr>
          <a:lstStyle/>
          <a:p>
            <a:r>
              <a:rPr lang="en-CA" sz="4000" dirty="0" smtClean="0"/>
              <a:t>Privacy regulations and Risk Management</a:t>
            </a:r>
          </a:p>
          <a:p>
            <a:endParaRPr lang="en-CA" sz="3200" dirty="0" smtClean="0"/>
          </a:p>
          <a:p>
            <a:r>
              <a:rPr lang="en-CA" sz="3200" dirty="0" smtClean="0"/>
              <a:t>Discovery Education Canada(Dean </a:t>
            </a:r>
            <a:r>
              <a:rPr lang="en-CA" sz="3200" dirty="0" err="1" smtClean="0"/>
              <a:t>Shareski</a:t>
            </a:r>
            <a:r>
              <a:rPr lang="en-CA" sz="3200" dirty="0" smtClean="0"/>
              <a:t>), BD&amp;P (Jim Swanson), Alberta Distance Learning Centre (</a:t>
            </a:r>
            <a:r>
              <a:rPr lang="en-CA" sz="3200" dirty="0" err="1" smtClean="0"/>
              <a:t>Verena</a:t>
            </a:r>
            <a:r>
              <a:rPr lang="en-CA" sz="3200" dirty="0" smtClean="0"/>
              <a:t> Roberts), National Research Council Canada (Stephen Downes)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102858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What are MOOCs</a:t>
            </a:r>
            <a:endParaRPr lang="en-CA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Massive – by design</a:t>
            </a:r>
          </a:p>
          <a:p>
            <a:r>
              <a:rPr lang="en-CA" sz="4000" dirty="0" smtClean="0"/>
              <a:t>Open – gratis and </a:t>
            </a:r>
            <a:r>
              <a:rPr lang="en-CA" sz="4000" dirty="0" err="1" smtClean="0"/>
              <a:t>libre</a:t>
            </a:r>
            <a:endParaRPr lang="en-CA" sz="4000" dirty="0" smtClean="0"/>
          </a:p>
          <a:p>
            <a:r>
              <a:rPr lang="en-CA" sz="4000" dirty="0" smtClean="0"/>
              <a:t>Online – vs. blended and wrapped</a:t>
            </a:r>
          </a:p>
          <a:p>
            <a:r>
              <a:rPr lang="en-CA" sz="4000" dirty="0" smtClean="0"/>
              <a:t>Courses – vs. communities, websites, video collections, </a:t>
            </a:r>
            <a:r>
              <a:rPr lang="en-CA" sz="4000" dirty="0" err="1" smtClean="0"/>
              <a:t>etc</a:t>
            </a:r>
            <a:endParaRPr lang="en-CA" sz="4000" dirty="0"/>
          </a:p>
        </p:txBody>
      </p:sp>
    </p:spTree>
    <p:extLst>
      <p:ext uri="{BB962C8B-B14F-4D97-AF65-F5344CB8AC3E}">
        <p14:creationId xmlns:p14="http://schemas.microsoft.com/office/powerpoint/2010/main" val="427049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800" b="1" dirty="0" err="1" smtClean="0">
                <a:solidFill>
                  <a:schemeClr val="accent6">
                    <a:lumMod val="75000"/>
                  </a:schemeClr>
                </a:solidFill>
              </a:rPr>
              <a:t>cMOOCs</a:t>
            </a:r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CA" sz="4800" b="1" dirty="0" err="1" smtClean="0">
                <a:solidFill>
                  <a:schemeClr val="accent6">
                    <a:lumMod val="75000"/>
                  </a:schemeClr>
                </a:solidFill>
              </a:rPr>
              <a:t>vs</a:t>
            </a:r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CA" sz="4800" b="1" dirty="0" err="1" smtClean="0">
                <a:solidFill>
                  <a:schemeClr val="accent6">
                    <a:lumMod val="75000"/>
                  </a:schemeClr>
                </a:solidFill>
              </a:rPr>
              <a:t>xMOOCs</a:t>
            </a:r>
            <a:endParaRPr lang="en-CA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4000" dirty="0" err="1" smtClean="0"/>
              <a:t>xMOOCs</a:t>
            </a:r>
            <a:r>
              <a:rPr lang="en-CA" sz="4000" dirty="0" smtClean="0"/>
              <a:t> – the Big Elite Universities Way</a:t>
            </a:r>
          </a:p>
          <a:p>
            <a:pPr lvl="1"/>
            <a:r>
              <a:rPr lang="en-CA" sz="3600" dirty="0" smtClean="0"/>
              <a:t>Collections of centralized resources</a:t>
            </a:r>
          </a:p>
          <a:p>
            <a:pPr lvl="1"/>
            <a:r>
              <a:rPr lang="en-CA" sz="3600" dirty="0" smtClean="0"/>
              <a:t>Mass events (like videos, live events)</a:t>
            </a:r>
          </a:p>
          <a:p>
            <a:pPr lvl="1"/>
            <a:r>
              <a:rPr lang="en-CA" sz="3600" dirty="0" smtClean="0"/>
              <a:t>Automated grading etc.</a:t>
            </a:r>
          </a:p>
          <a:p>
            <a:r>
              <a:rPr lang="en-CA" sz="4000" dirty="0" err="1" smtClean="0"/>
              <a:t>cMOOCs</a:t>
            </a:r>
            <a:r>
              <a:rPr lang="en-CA" sz="4000" dirty="0" smtClean="0"/>
              <a:t> – the </a:t>
            </a:r>
            <a:r>
              <a:rPr lang="en-CA" sz="4000" dirty="0" err="1" smtClean="0"/>
              <a:t>Connectivist</a:t>
            </a:r>
            <a:r>
              <a:rPr lang="en-CA" sz="4000" dirty="0" smtClean="0"/>
              <a:t> Way</a:t>
            </a:r>
          </a:p>
          <a:p>
            <a:pPr lvl="1"/>
            <a:r>
              <a:rPr lang="en-CA" sz="3600" dirty="0" smtClean="0"/>
              <a:t>Based on community, conversation, culture</a:t>
            </a:r>
          </a:p>
          <a:p>
            <a:pPr lvl="1"/>
            <a:r>
              <a:rPr lang="en-CA" sz="3600" dirty="0" smtClean="0"/>
              <a:t>Most importantly, are </a:t>
            </a:r>
            <a:r>
              <a:rPr lang="en-CA" sz="3600" i="1" dirty="0" smtClean="0"/>
              <a:t>distributed</a:t>
            </a:r>
            <a:endParaRPr lang="en-CA" sz="3600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5394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The Connected Application</a:t>
            </a:r>
            <a:endParaRPr lang="en-CA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 descr="http://www.rzuser.uni-heidelberg.de/~x28/en/172/ccken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093" y="1454728"/>
            <a:ext cx="7865672" cy="458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46765" y="6171153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sz="1400" dirty="0" smtClean="0">
                <a:hlinkClick r:id="rId3"/>
              </a:rPr>
              <a:t>http://x28newblog.blog.uni-heidelberg.de/2008/09/06/cck08-first-impressions/</a:t>
            </a:r>
            <a:r>
              <a:rPr lang="en-CA" sz="1400" dirty="0" smtClean="0"/>
              <a:t> </a:t>
            </a:r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3539834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Privacy &amp; Security:</a:t>
            </a:r>
            <a:b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the Centralized Version</a:t>
            </a:r>
            <a:endParaRPr lang="en-CA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600" dirty="0" smtClean="0"/>
              <a:t>Downloading and Reuse – copyright implications, tracking, and phone calls from large corporations</a:t>
            </a:r>
          </a:p>
          <a:p>
            <a:r>
              <a:rPr lang="en-CA" sz="3600" dirty="0" smtClean="0"/>
              <a:t>Data collection – “all your student records are belong to us”</a:t>
            </a:r>
          </a:p>
          <a:p>
            <a:r>
              <a:rPr lang="en-CA" sz="3600" dirty="0" smtClean="0"/>
              <a:t>Data breaches – password reuse, identity information</a:t>
            </a:r>
          </a:p>
          <a:p>
            <a:r>
              <a:rPr lang="en-CA" sz="3600" dirty="0" smtClean="0"/>
              <a:t>Spam, marketing and other unwanted messaging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2403182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Privacy &amp; Security:</a:t>
            </a:r>
            <a:b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the Decentralized Version</a:t>
            </a:r>
            <a:endParaRPr lang="en-CA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3600" dirty="0" smtClean="0"/>
              <a:t>Downloading and Reuse – copyright implications, tracking, and phone calls from large corporations</a:t>
            </a:r>
          </a:p>
          <a:p>
            <a:r>
              <a:rPr lang="en-CA" sz="3600" dirty="0" smtClean="0"/>
              <a:t>Introduction of untested resources in to the network</a:t>
            </a:r>
          </a:p>
          <a:p>
            <a:r>
              <a:rPr lang="en-CA" sz="3600" dirty="0" smtClean="0"/>
              <a:t>Bullying and abuse in hidden nooks and crannies</a:t>
            </a:r>
          </a:p>
          <a:p>
            <a:r>
              <a:rPr lang="en-CA" sz="3600" dirty="0" smtClean="0"/>
              <a:t>Information policies of third party applications, such as Facebook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26193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209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Moocs and K12 Cloud</vt:lpstr>
      <vt:lpstr>What are MOOCs</vt:lpstr>
      <vt:lpstr>cMOOCs vs xMOOCs</vt:lpstr>
      <vt:lpstr>The Connected Application</vt:lpstr>
      <vt:lpstr>Privacy &amp; Security: the Centralized Version</vt:lpstr>
      <vt:lpstr>Privacy &amp; Security: the Decentralized Version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Moocs and K12 Cloud</dc:title>
  <dc:creator>Stephen Downes</dc:creator>
  <cp:lastModifiedBy>Stephen Downes</cp:lastModifiedBy>
  <cp:revision>4</cp:revision>
  <dcterms:created xsi:type="dcterms:W3CDTF">2013-05-03T15:59:46Z</dcterms:created>
  <dcterms:modified xsi:type="dcterms:W3CDTF">2013-05-03T18:38:04Z</dcterms:modified>
</cp:coreProperties>
</file>