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8167-0CAD-400A-A28C-1A93A470C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08CF5-B098-4163-83D9-4546E8CD1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809A2-7B32-4DC8-9B46-0862C719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A603B-046C-4DBC-ABE5-974A6B681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0194E-DFCA-4D62-8A8E-F57BA9DA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6D94-9B1E-4D1E-9C0B-2EDFD5B3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D449CF-3A83-4E45-986A-8B066DF50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569C2-BAD4-4F3A-92F9-6A0A8276E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1F059-91CB-4385-935D-99195D529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8497F-21C7-4F52-AD84-7FAF25AB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4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E14A36-C12E-4BC0-A36D-AA230ABE0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B7F31-4060-4192-85E5-92BD8D4F6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7EA81-9F78-4A34-841D-10157D94D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CF856-A249-4980-9CB7-724F249A2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AD85C-203A-4734-AABF-7F43685B7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8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97CA8-FE90-4B9A-A6BC-9C68B2A12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7D312-BB3C-4899-8A27-ED8FEB7E3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B26A2-DA4C-4C23-9B79-43DAA455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0B1E0-5949-4131-A6B5-43BCA70AC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7E13D-74A2-4665-BB02-8A9877A4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8DB1-36D0-4BFB-B0F4-AC66FC90E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E6237-0B61-4E99-BD67-6B9B01F5A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611E9-CD1F-4F33-9042-25CC0367F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8B0F0-0C8F-46DE-B6C9-E4B46609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1D338-DFAB-40DF-B29D-D81652992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1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F76C-2ECA-4071-8C9D-291E8D043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39E99-BF6E-4EF8-8634-9E29C801C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0F92F-595D-4859-B183-498B32B06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E1D29-CDF8-44E7-BD3D-5D1E2A7E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95020-2DD1-4409-9965-0F4BD1926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D250F-38CA-49BB-99E6-104069EA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6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87586-6B62-470F-957D-1E9AAA1A4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7410F-A450-4050-B35D-9C902BD95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9F34C-6040-4720-BC89-25ECDFBCC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A0F86-37FC-46AE-A362-DA0BA0D8A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5DA751-9732-40D6-BEFD-1046E0872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C25716-7855-415F-8C8A-C3CF2783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5C21BD-6310-4AA4-AFA2-EC6C2D90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0AD14E-1D40-469F-BA66-03D3B91B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5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A4882-2E25-49A4-8E31-F348371D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B58A26-29BE-4D86-80B1-B0ACA3B88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CE0CC-D037-4251-A852-67365F03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5D55AC-0EB1-4C95-8879-35662830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0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88226B-66B8-4370-B558-7D95514A1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EBDCD-8347-4747-BDC1-57FC95FA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9BEC4-3557-4423-8E03-5C69F6F8F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3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BE054-1402-4190-9F5D-9895C1FA3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52612-90E3-4AC8-B33B-1B7D8D561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2CC10-9ABC-41CE-BB99-3AF98742F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18E0E-54A5-4A93-9944-E92F64C1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13DF0-AAA7-4F50-92A3-B6F9D5C7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83730-A401-4CBC-95C8-93A7541C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7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FFB66-C63A-4D13-96B7-16DFBE1DE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246F3D-4692-48DD-8A0A-AC90D3BB0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28E06-C423-4793-99D8-9D92A19CA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224B9-BB09-4A0F-A562-1F4BBAD2D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9BAE2-D4BE-4F73-ACE9-AB76F3FD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7AAC-441B-455D-8E7D-75A0E9ABC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6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6D8E5C-60D0-44F4-9AC9-74B0A6F37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C42D5-3990-41AD-9029-2D5DBCE28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95F1E-073B-4D9C-93BE-8C7AB364D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BEE66-DD49-444F-A1F8-09021D56C80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6D9AA-5EEF-4727-8324-D801C1754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48E5A-7199-4519-B4BA-29D6A1F35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575AF-B2A5-4D3E-8460-53CC43DD56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0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owardsdatascience.com/decision-trees-understanding-explainable-ai-620fc37e598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D314-74DF-46A6-8F97-BA0EDCCFE3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Explainable 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88925-431C-47E8-9905-332954F387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1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D5E5A-D04B-4402-BAE6-4EA3A0223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623E5-3956-43A2-B329-A5015655B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38FD-84C2-4046-8684-065C9A37E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42013-94FA-4F41-B160-6C7591EFF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https://towardsdatascience.com/decision-trees-understanding-explainable-ai-620fc37e598d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6039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Explainable AI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Explainable AI</dc:title>
  <dc:creator>Stephen Downes</dc:creator>
  <cp:lastModifiedBy>Stephen Downes</cp:lastModifiedBy>
  <cp:revision>1</cp:revision>
  <dcterms:created xsi:type="dcterms:W3CDTF">2021-12-13T19:06:19Z</dcterms:created>
  <dcterms:modified xsi:type="dcterms:W3CDTF">2021-12-13T20:26:12Z</dcterms:modified>
</cp:coreProperties>
</file>