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41" autoAdjust="0"/>
  </p:normalViewPr>
  <p:slideViewPr>
    <p:cSldViewPr>
      <p:cViewPr varScale="1">
        <p:scale>
          <a:sx n="122" d="100"/>
          <a:sy n="122" d="100"/>
        </p:scale>
        <p:origin x="-114" y="-9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058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6810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0364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9459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3408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9661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489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2667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322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289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2162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B09B0-5CCE-4956-A0E6-CC313AD04059}" type="datetimeFigureOut">
              <a:rPr lang="en-CA" smtClean="0"/>
              <a:t>27/10/2016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939FC-1B04-4D1A-A517-5B83A0DF2E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497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841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44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9" y="0"/>
            <a:ext cx="9180637" cy="588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794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91" cy="587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09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68"/>
            <a:ext cx="9144000" cy="5871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5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" y="-1"/>
            <a:ext cx="9142790" cy="586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071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54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64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863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474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4" y="1617"/>
            <a:ext cx="9164494" cy="5861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324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80" y="-1"/>
            <a:ext cx="9178479" cy="5874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30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588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753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82"/>
            <a:ext cx="9144000" cy="5870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028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02709" cy="588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96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39460" cy="588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46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28" y="0"/>
            <a:ext cx="9161228" cy="5851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13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53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"/>
            <a:ext cx="9144000" cy="5836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40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94" y="0"/>
            <a:ext cx="9158494" cy="58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338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8692" cy="588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48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34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99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60" y="0"/>
            <a:ext cx="9173060" cy="584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294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38" y="14828"/>
            <a:ext cx="9179738" cy="5854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297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150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82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253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On-screen Show (16:10)</PresentationFormat>
  <Paragraphs>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NRC-CNRC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Downes, Stephen</dc:creator>
  <cp:lastModifiedBy>Downes, Stephen</cp:lastModifiedBy>
  <cp:revision>3</cp:revision>
  <dcterms:created xsi:type="dcterms:W3CDTF">2016-10-27T17:47:41Z</dcterms:created>
  <dcterms:modified xsi:type="dcterms:W3CDTF">2016-10-27T18:09:48Z</dcterms:modified>
</cp:coreProperties>
</file>