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7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051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8196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879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676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5765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2210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1162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751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865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008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7831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3F265-8A5E-454B-B128-76E6111832BF}" type="datetimeFigureOut">
              <a:rPr lang="en-CA" smtClean="0"/>
              <a:t>31/10/2016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3F739-58CB-47FE-917C-30B981A80E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952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026" name="Picture 2" descr="https://web.archive.org/web/20041013125649/http:/www.designplanet.com.au/collabora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9119787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3796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NRC-CNRC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Downes, Stephen</dc:creator>
  <cp:lastModifiedBy>Downes, Stephen</cp:lastModifiedBy>
  <cp:revision>1</cp:revision>
  <dcterms:created xsi:type="dcterms:W3CDTF">2016-10-31T19:34:08Z</dcterms:created>
  <dcterms:modified xsi:type="dcterms:W3CDTF">2016-10-31T19:35:31Z</dcterms:modified>
</cp:coreProperties>
</file>